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333"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AEE251-65BB-4505-B675-6FD72FE06515}" v="95" dt="2022-06-08T01:10:15.65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09" autoAdjust="0"/>
    <p:restoredTop sz="94249" autoAdjust="0"/>
  </p:normalViewPr>
  <p:slideViewPr>
    <p:cSldViewPr snapToGrid="0" snapToObjects="1">
      <p:cViewPr varScale="1">
        <p:scale>
          <a:sx n="72" d="100"/>
          <a:sy n="72" d="100"/>
        </p:scale>
        <p:origin x="77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fernandez" userId="0692e28eac5ec212" providerId="LiveId" clId="{2BAEE251-65BB-4505-B675-6FD72FE06515}"/>
    <pc:docChg chg="undo redo custSel addSld delSld modSld">
      <pc:chgData name="christian fernandez" userId="0692e28eac5ec212" providerId="LiveId" clId="{2BAEE251-65BB-4505-B675-6FD72FE06515}" dt="2022-06-08T01:10:34.357" v="11204" actId="207"/>
      <pc:docMkLst>
        <pc:docMk/>
      </pc:docMkLst>
      <pc:sldChg chg="modSp mod">
        <pc:chgData name="christian fernandez" userId="0692e28eac5ec212" providerId="LiveId" clId="{2BAEE251-65BB-4505-B675-6FD72FE06515}" dt="2022-06-06T02:22:31.826" v="2880" actId="207"/>
        <pc:sldMkLst>
          <pc:docMk/>
          <pc:sldMk cId="1553432724" sldId="262"/>
        </pc:sldMkLst>
        <pc:spChg chg="mod">
          <ac:chgData name="christian fernandez" userId="0692e28eac5ec212" providerId="LiveId" clId="{2BAEE251-65BB-4505-B675-6FD72FE06515}" dt="2022-06-06T02:22:31.826" v="2880" actId="207"/>
          <ac:spMkLst>
            <pc:docMk/>
            <pc:sldMk cId="1553432724" sldId="262"/>
            <ac:spMk id="7" creationId="{0BFEC426-B615-E549-83E5-140FD588BC64}"/>
          </ac:spMkLst>
        </pc:spChg>
      </pc:sldChg>
      <pc:sldChg chg="addSp delSp modSp mod">
        <pc:chgData name="christian fernandez" userId="0692e28eac5ec212" providerId="LiveId" clId="{2BAEE251-65BB-4505-B675-6FD72FE06515}" dt="2022-06-06T01:08:26.732" v="1439" actId="20577"/>
        <pc:sldMkLst>
          <pc:docMk/>
          <pc:sldMk cId="3288665831" sldId="263"/>
        </pc:sldMkLst>
        <pc:spChg chg="add del mod">
          <ac:chgData name="christian fernandez" userId="0692e28eac5ec212" providerId="LiveId" clId="{2BAEE251-65BB-4505-B675-6FD72FE06515}" dt="2022-06-06T01:00:26.415" v="811" actId="767"/>
          <ac:spMkLst>
            <pc:docMk/>
            <pc:sldMk cId="3288665831" sldId="263"/>
            <ac:spMk id="2" creationId="{CDF79959-AD50-6E87-28C5-7E5587AC4CCA}"/>
          </ac:spMkLst>
        </pc:spChg>
        <pc:spChg chg="add del mod">
          <ac:chgData name="christian fernandez" userId="0692e28eac5ec212" providerId="LiveId" clId="{2BAEE251-65BB-4505-B675-6FD72FE06515}" dt="2022-06-06T01:00:26.173" v="810" actId="767"/>
          <ac:spMkLst>
            <pc:docMk/>
            <pc:sldMk cId="3288665831" sldId="263"/>
            <ac:spMk id="3" creationId="{C946BC79-9D84-6760-FDF9-1CEC22C5BD64}"/>
          </ac:spMkLst>
        </pc:spChg>
        <pc:spChg chg="add del mod">
          <ac:chgData name="christian fernandez" userId="0692e28eac5ec212" providerId="LiveId" clId="{2BAEE251-65BB-4505-B675-6FD72FE06515}" dt="2022-06-06T01:06:38.678" v="1419" actId="478"/>
          <ac:spMkLst>
            <pc:docMk/>
            <pc:sldMk cId="3288665831" sldId="263"/>
            <ac:spMk id="4" creationId="{F2C8480F-05F6-668F-8535-D753659C7A2B}"/>
          </ac:spMkLst>
        </pc:spChg>
        <pc:spChg chg="mod">
          <ac:chgData name="christian fernandez" userId="0692e28eac5ec212" providerId="LiveId" clId="{2BAEE251-65BB-4505-B675-6FD72FE06515}" dt="2022-06-06T01:08:26.732" v="1439" actId="20577"/>
          <ac:spMkLst>
            <pc:docMk/>
            <pc:sldMk cId="3288665831" sldId="263"/>
            <ac:spMk id="5" creationId="{1B07C49E-AFFC-EC46-8930-E4D428F5F943}"/>
          </ac:spMkLst>
        </pc:spChg>
      </pc:sldChg>
      <pc:sldChg chg="addSp delSp modSp mod">
        <pc:chgData name="christian fernandez" userId="0692e28eac5ec212" providerId="LiveId" clId="{2BAEE251-65BB-4505-B675-6FD72FE06515}" dt="2022-06-06T03:22:04.920" v="3066" actId="20577"/>
        <pc:sldMkLst>
          <pc:docMk/>
          <pc:sldMk cId="2987552906" sldId="264"/>
        </pc:sldMkLst>
        <pc:spChg chg="add mod">
          <ac:chgData name="christian fernandez" userId="0692e28eac5ec212" providerId="LiveId" clId="{2BAEE251-65BB-4505-B675-6FD72FE06515}" dt="2022-06-06T03:21:09.071" v="3056" actId="1076"/>
          <ac:spMkLst>
            <pc:docMk/>
            <pc:sldMk cId="2987552906" sldId="264"/>
            <ac:spMk id="2" creationId="{E827DCAF-6C3F-D01B-F692-DF6E0D505DCC}"/>
          </ac:spMkLst>
        </pc:spChg>
        <pc:spChg chg="add del mod">
          <ac:chgData name="christian fernandez" userId="0692e28eac5ec212" providerId="LiveId" clId="{2BAEE251-65BB-4505-B675-6FD72FE06515}" dt="2022-06-06T02:44:18.726" v="2893" actId="478"/>
          <ac:spMkLst>
            <pc:docMk/>
            <pc:sldMk cId="2987552906" sldId="264"/>
            <ac:spMk id="3" creationId="{23A722CD-4F8B-B8DB-7C73-B53B921893A5}"/>
          </ac:spMkLst>
        </pc:spChg>
        <pc:spChg chg="mod">
          <ac:chgData name="christian fernandez" userId="0692e28eac5ec212" providerId="LiveId" clId="{2BAEE251-65BB-4505-B675-6FD72FE06515}" dt="2022-06-06T02:24:09.804" v="2886" actId="14100"/>
          <ac:spMkLst>
            <pc:docMk/>
            <pc:sldMk cId="2987552906" sldId="264"/>
            <ac:spMk id="5" creationId="{1B07C49E-AFFC-EC46-8930-E4D428F5F943}"/>
          </ac:spMkLst>
        </pc:spChg>
        <pc:spChg chg="add mod">
          <ac:chgData name="christian fernandez" userId="0692e28eac5ec212" providerId="LiveId" clId="{2BAEE251-65BB-4505-B675-6FD72FE06515}" dt="2022-06-06T02:29:08.943" v="2889" actId="14861"/>
          <ac:spMkLst>
            <pc:docMk/>
            <pc:sldMk cId="2987552906" sldId="264"/>
            <ac:spMk id="6" creationId="{AEA80B1C-C0D1-1AB1-9E8A-89A5D72C6483}"/>
          </ac:spMkLst>
        </pc:spChg>
        <pc:spChg chg="add mod">
          <ac:chgData name="christian fernandez" userId="0692e28eac5ec212" providerId="LiveId" clId="{2BAEE251-65BB-4505-B675-6FD72FE06515}" dt="2022-06-06T02:29:08.943" v="2889" actId="14861"/>
          <ac:spMkLst>
            <pc:docMk/>
            <pc:sldMk cId="2987552906" sldId="264"/>
            <ac:spMk id="7" creationId="{FB0135F1-EFDF-D2A8-AFCB-DF81329D43D9}"/>
          </ac:spMkLst>
        </pc:spChg>
        <pc:spChg chg="add del mod">
          <ac:chgData name="christian fernandez" userId="0692e28eac5ec212" providerId="LiveId" clId="{2BAEE251-65BB-4505-B675-6FD72FE06515}" dt="2022-06-06T02:44:43.684" v="2895" actId="478"/>
          <ac:spMkLst>
            <pc:docMk/>
            <pc:sldMk cId="2987552906" sldId="264"/>
            <ac:spMk id="9" creationId="{51A5C1BD-D981-1A06-2E0E-EF63B0CCF75D}"/>
          </ac:spMkLst>
        </pc:spChg>
        <pc:spChg chg="add del mod">
          <ac:chgData name="christian fernandez" userId="0692e28eac5ec212" providerId="LiveId" clId="{2BAEE251-65BB-4505-B675-6FD72FE06515}" dt="2022-06-06T02:58:17.043" v="2938"/>
          <ac:spMkLst>
            <pc:docMk/>
            <pc:sldMk cId="2987552906" sldId="264"/>
            <ac:spMk id="10" creationId="{1A2FFE51-AFCC-1E75-22C0-C7E4C1C47A97}"/>
          </ac:spMkLst>
        </pc:spChg>
        <pc:spChg chg="add mod">
          <ac:chgData name="christian fernandez" userId="0692e28eac5ec212" providerId="LiveId" clId="{2BAEE251-65BB-4505-B675-6FD72FE06515}" dt="2022-06-06T02:51:31.145" v="2899" actId="1076"/>
          <ac:spMkLst>
            <pc:docMk/>
            <pc:sldMk cId="2987552906" sldId="264"/>
            <ac:spMk id="11" creationId="{2C60B0B9-7F70-FD2A-DB7A-4F2B8A29B8E0}"/>
          </ac:spMkLst>
        </pc:spChg>
        <pc:spChg chg="add mod">
          <ac:chgData name="christian fernandez" userId="0692e28eac5ec212" providerId="LiveId" clId="{2BAEE251-65BB-4505-B675-6FD72FE06515}" dt="2022-06-06T02:58:38.565" v="2940" actId="1076"/>
          <ac:spMkLst>
            <pc:docMk/>
            <pc:sldMk cId="2987552906" sldId="264"/>
            <ac:spMk id="12" creationId="{16D9F731-B01E-F936-ECC4-604F88E27168}"/>
          </ac:spMkLst>
        </pc:spChg>
        <pc:spChg chg="add mod">
          <ac:chgData name="christian fernandez" userId="0692e28eac5ec212" providerId="LiveId" clId="{2BAEE251-65BB-4505-B675-6FD72FE06515}" dt="2022-06-06T03:08:45.140" v="2955" actId="207"/>
          <ac:spMkLst>
            <pc:docMk/>
            <pc:sldMk cId="2987552906" sldId="264"/>
            <ac:spMk id="13" creationId="{AA5FDE08-7488-D5C0-7792-D706B15DE903}"/>
          </ac:spMkLst>
        </pc:spChg>
        <pc:spChg chg="add mod">
          <ac:chgData name="christian fernandez" userId="0692e28eac5ec212" providerId="LiveId" clId="{2BAEE251-65BB-4505-B675-6FD72FE06515}" dt="2022-06-06T03:14:31.803" v="3052" actId="1076"/>
          <ac:spMkLst>
            <pc:docMk/>
            <pc:sldMk cId="2987552906" sldId="264"/>
            <ac:spMk id="14" creationId="{CA0EAEF7-DA7A-9585-A838-E3CED6B5839E}"/>
          </ac:spMkLst>
        </pc:spChg>
        <pc:spChg chg="add mod">
          <ac:chgData name="christian fernandez" userId="0692e28eac5ec212" providerId="LiveId" clId="{2BAEE251-65BB-4505-B675-6FD72FE06515}" dt="2022-06-06T03:21:28.841" v="3058" actId="1076"/>
          <ac:spMkLst>
            <pc:docMk/>
            <pc:sldMk cId="2987552906" sldId="264"/>
            <ac:spMk id="15" creationId="{9E68773B-15E7-BE93-C087-45B9D7D8B1AD}"/>
          </ac:spMkLst>
        </pc:spChg>
        <pc:spChg chg="add mod">
          <ac:chgData name="christian fernandez" userId="0692e28eac5ec212" providerId="LiveId" clId="{2BAEE251-65BB-4505-B675-6FD72FE06515}" dt="2022-06-06T03:22:01.142" v="3064" actId="20577"/>
          <ac:spMkLst>
            <pc:docMk/>
            <pc:sldMk cId="2987552906" sldId="264"/>
            <ac:spMk id="16" creationId="{F9F0763E-E6F0-2B62-A8A7-2CCF53F1F6B2}"/>
          </ac:spMkLst>
        </pc:spChg>
        <pc:spChg chg="add mod">
          <ac:chgData name="christian fernandez" userId="0692e28eac5ec212" providerId="LiveId" clId="{2BAEE251-65BB-4505-B675-6FD72FE06515}" dt="2022-06-06T03:22:04.920" v="3066" actId="20577"/>
          <ac:spMkLst>
            <pc:docMk/>
            <pc:sldMk cId="2987552906" sldId="264"/>
            <ac:spMk id="17" creationId="{ECD1A7B7-6446-08F5-7381-75FEF69262B0}"/>
          </ac:spMkLst>
        </pc:spChg>
      </pc:sldChg>
      <pc:sldChg chg="modSp mod">
        <pc:chgData name="christian fernandez" userId="0692e28eac5ec212" providerId="LiveId" clId="{2BAEE251-65BB-4505-B675-6FD72FE06515}" dt="2022-06-06T05:30:38.576" v="3391" actId="313"/>
        <pc:sldMkLst>
          <pc:docMk/>
          <pc:sldMk cId="1578726356" sldId="265"/>
        </pc:sldMkLst>
        <pc:spChg chg="mod">
          <ac:chgData name="christian fernandez" userId="0692e28eac5ec212" providerId="LiveId" clId="{2BAEE251-65BB-4505-B675-6FD72FE06515}" dt="2022-06-06T05:30:38.576" v="3391" actId="313"/>
          <ac:spMkLst>
            <pc:docMk/>
            <pc:sldMk cId="1578726356" sldId="265"/>
            <ac:spMk id="5" creationId="{1B07C49E-AFFC-EC46-8930-E4D428F5F943}"/>
          </ac:spMkLst>
        </pc:spChg>
      </pc:sldChg>
      <pc:sldChg chg="addSp delSp modSp mod setBg">
        <pc:chgData name="christian fernandez" userId="0692e28eac5ec212" providerId="LiveId" clId="{2BAEE251-65BB-4505-B675-6FD72FE06515}" dt="2022-06-06T05:22:05.294" v="3294" actId="1076"/>
        <pc:sldMkLst>
          <pc:docMk/>
          <pc:sldMk cId="779971636" sldId="266"/>
        </pc:sldMkLst>
        <pc:spChg chg="mod">
          <ac:chgData name="christian fernandez" userId="0692e28eac5ec212" providerId="LiveId" clId="{2BAEE251-65BB-4505-B675-6FD72FE06515}" dt="2022-06-06T05:15:58.927" v="3240" actId="26606"/>
          <ac:spMkLst>
            <pc:docMk/>
            <pc:sldMk cId="779971636" sldId="266"/>
            <ac:spMk id="3" creationId="{D9E97D81-A978-4758-8A93-47C19B104075}"/>
          </ac:spMkLst>
        </pc:spChg>
        <pc:spChg chg="mod ord">
          <ac:chgData name="christian fernandez" userId="0692e28eac5ec212" providerId="LiveId" clId="{2BAEE251-65BB-4505-B675-6FD72FE06515}" dt="2022-06-06T05:15:58.927" v="3240" actId="26606"/>
          <ac:spMkLst>
            <pc:docMk/>
            <pc:sldMk cId="779971636" sldId="266"/>
            <ac:spMk id="4" creationId="{2C4E03D3-761E-7549-A4C6-7E585EBC4F01}"/>
          </ac:spMkLst>
        </pc:spChg>
        <pc:spChg chg="mod ord">
          <ac:chgData name="christian fernandez" userId="0692e28eac5ec212" providerId="LiveId" clId="{2BAEE251-65BB-4505-B675-6FD72FE06515}" dt="2022-06-06T05:21:59.143" v="3293" actId="255"/>
          <ac:spMkLst>
            <pc:docMk/>
            <pc:sldMk cId="779971636" sldId="266"/>
            <ac:spMk id="5" creationId="{1B07C49E-AFFC-EC46-8930-E4D428F5F943}"/>
          </ac:spMkLst>
        </pc:spChg>
        <pc:spChg chg="add del">
          <ac:chgData name="christian fernandez" userId="0692e28eac5ec212" providerId="LiveId" clId="{2BAEE251-65BB-4505-B675-6FD72FE06515}" dt="2022-06-06T05:15:58.927" v="3240" actId="26606"/>
          <ac:spMkLst>
            <pc:docMk/>
            <pc:sldMk cId="779971636" sldId="266"/>
            <ac:spMk id="11" creationId="{5E39A796-BE83-48B1-B33F-35C4A32AAB57}"/>
          </ac:spMkLst>
        </pc:spChg>
        <pc:spChg chg="add del">
          <ac:chgData name="christian fernandez" userId="0692e28eac5ec212" providerId="LiveId" clId="{2BAEE251-65BB-4505-B675-6FD72FE06515}" dt="2022-06-06T05:15:58.927" v="3240" actId="26606"/>
          <ac:spMkLst>
            <pc:docMk/>
            <pc:sldMk cId="779971636" sldId="266"/>
            <ac:spMk id="13" creationId="{72F84B47-E267-4194-8194-831DB7B5547F}"/>
          </ac:spMkLst>
        </pc:spChg>
        <pc:picChg chg="add del mod ord">
          <ac:chgData name="christian fernandez" userId="0692e28eac5ec212" providerId="LiveId" clId="{2BAEE251-65BB-4505-B675-6FD72FE06515}" dt="2022-06-06T05:17:04.600" v="3251" actId="478"/>
          <ac:picMkLst>
            <pc:docMk/>
            <pc:sldMk cId="779971636" sldId="266"/>
            <ac:picMk id="6" creationId="{A510DC23-FEC0-79E4-983C-A0BFE83F6FA5}"/>
          </ac:picMkLst>
        </pc:picChg>
        <pc:picChg chg="add mod">
          <ac:chgData name="christian fernandez" userId="0692e28eac5ec212" providerId="LiveId" clId="{2BAEE251-65BB-4505-B675-6FD72FE06515}" dt="2022-06-06T05:22:05.294" v="3294" actId="1076"/>
          <ac:picMkLst>
            <pc:docMk/>
            <pc:sldMk cId="779971636" sldId="266"/>
            <ac:picMk id="8" creationId="{5D616074-61BD-8AC1-446A-FD739035AC83}"/>
          </ac:picMkLst>
        </pc:picChg>
      </pc:sldChg>
      <pc:sldChg chg="addSp delSp modSp mod setBg">
        <pc:chgData name="christian fernandez" userId="0692e28eac5ec212" providerId="LiveId" clId="{2BAEE251-65BB-4505-B675-6FD72FE06515}" dt="2022-06-07T06:12:14.779" v="6791" actId="115"/>
        <pc:sldMkLst>
          <pc:docMk/>
          <pc:sldMk cId="3865605948" sldId="269"/>
        </pc:sldMkLst>
        <pc:spChg chg="mod ord">
          <ac:chgData name="christian fernandez" userId="0692e28eac5ec212" providerId="LiveId" clId="{2BAEE251-65BB-4505-B675-6FD72FE06515}" dt="2022-06-07T06:11:20.624" v="6790" actId="207"/>
          <ac:spMkLst>
            <pc:docMk/>
            <pc:sldMk cId="3865605948" sldId="269"/>
            <ac:spMk id="3" creationId="{373827F3-F386-AA4E-80ED-D86DEF8C158D}"/>
          </ac:spMkLst>
        </pc:spChg>
        <pc:spChg chg="mod">
          <ac:chgData name="christian fernandez" userId="0692e28eac5ec212" providerId="LiveId" clId="{2BAEE251-65BB-4505-B675-6FD72FE06515}" dt="2022-06-07T06:12:14.779" v="6791" actId="115"/>
          <ac:spMkLst>
            <pc:docMk/>
            <pc:sldMk cId="3865605948" sldId="269"/>
            <ac:spMk id="4" creationId="{54F4FCC5-6E7E-4FF0-BE45-680EEC392C9F}"/>
          </ac:spMkLst>
        </pc:spChg>
        <pc:spChg chg="mod ord">
          <ac:chgData name="christian fernandez" userId="0692e28eac5ec212" providerId="LiveId" clId="{2BAEE251-65BB-4505-B675-6FD72FE06515}" dt="2022-06-07T06:04:07.297" v="6344" actId="26606"/>
          <ac:spMkLst>
            <pc:docMk/>
            <pc:sldMk cId="3865605948" sldId="269"/>
            <ac:spMk id="5" creationId="{31BF7889-073A-E045-A3F2-45D63BD0FDC0}"/>
          </ac:spMkLst>
        </pc:spChg>
        <pc:spChg chg="add del mod">
          <ac:chgData name="christian fernandez" userId="0692e28eac5ec212" providerId="LiveId" clId="{2BAEE251-65BB-4505-B675-6FD72FE06515}" dt="2022-06-07T05:58:40.819" v="6068" actId="767"/>
          <ac:spMkLst>
            <pc:docMk/>
            <pc:sldMk cId="3865605948" sldId="269"/>
            <ac:spMk id="7" creationId="{F2784351-29CB-7218-6155-BD4A767EEED4}"/>
          </ac:spMkLst>
        </pc:spChg>
        <pc:spChg chg="add del">
          <ac:chgData name="christian fernandez" userId="0692e28eac5ec212" providerId="LiveId" clId="{2BAEE251-65BB-4505-B675-6FD72FE06515}" dt="2022-06-07T06:04:03.074" v="6339" actId="26606"/>
          <ac:spMkLst>
            <pc:docMk/>
            <pc:sldMk cId="3865605948" sldId="269"/>
            <ac:spMk id="11" creationId="{2B97F24A-32CE-4C1C-A50D-3016B394DCFB}"/>
          </ac:spMkLst>
        </pc:spChg>
        <pc:spChg chg="add del">
          <ac:chgData name="christian fernandez" userId="0692e28eac5ec212" providerId="LiveId" clId="{2BAEE251-65BB-4505-B675-6FD72FE06515}" dt="2022-06-07T06:04:03.074" v="6339" actId="26606"/>
          <ac:spMkLst>
            <pc:docMk/>
            <pc:sldMk cId="3865605948" sldId="269"/>
            <ac:spMk id="13" creationId="{CD8B4F24-440B-49E9-B85D-733523DC064B}"/>
          </ac:spMkLst>
        </pc:spChg>
        <pc:spChg chg="add del">
          <ac:chgData name="christian fernandez" userId="0692e28eac5ec212" providerId="LiveId" clId="{2BAEE251-65BB-4505-B675-6FD72FE06515}" dt="2022-06-07T06:04:04.022" v="6341" actId="26606"/>
          <ac:spMkLst>
            <pc:docMk/>
            <pc:sldMk cId="3865605948" sldId="269"/>
            <ac:spMk id="15" creationId="{2B97F24A-32CE-4C1C-A50D-3016B394DCFB}"/>
          </ac:spMkLst>
        </pc:spChg>
        <pc:spChg chg="add del">
          <ac:chgData name="christian fernandez" userId="0692e28eac5ec212" providerId="LiveId" clId="{2BAEE251-65BB-4505-B675-6FD72FE06515}" dt="2022-06-07T06:04:04.022" v="6341" actId="26606"/>
          <ac:spMkLst>
            <pc:docMk/>
            <pc:sldMk cId="3865605948" sldId="269"/>
            <ac:spMk id="16" creationId="{6357EC4F-235E-4222-A36F-C7878ACE37F2}"/>
          </ac:spMkLst>
        </pc:spChg>
        <pc:spChg chg="add del">
          <ac:chgData name="christian fernandez" userId="0692e28eac5ec212" providerId="LiveId" clId="{2BAEE251-65BB-4505-B675-6FD72FE06515}" dt="2022-06-07T06:04:07.288" v="6343" actId="26606"/>
          <ac:spMkLst>
            <pc:docMk/>
            <pc:sldMk cId="3865605948" sldId="269"/>
            <ac:spMk id="17" creationId="{08980754-6F4B-43C9-B9BE-127B6BED6586}"/>
          </ac:spMkLst>
        </pc:spChg>
        <pc:spChg chg="add del">
          <ac:chgData name="christian fernandez" userId="0692e28eac5ec212" providerId="LiveId" clId="{2BAEE251-65BB-4505-B675-6FD72FE06515}" dt="2022-06-07T06:04:07.288" v="6343" actId="26606"/>
          <ac:spMkLst>
            <pc:docMk/>
            <pc:sldMk cId="3865605948" sldId="269"/>
            <ac:spMk id="18" creationId="{DBC6133C-0615-4CE4-9132-37E609A9BDFA}"/>
          </ac:spMkLst>
        </pc:spChg>
        <pc:spChg chg="add del">
          <ac:chgData name="christian fernandez" userId="0692e28eac5ec212" providerId="LiveId" clId="{2BAEE251-65BB-4505-B675-6FD72FE06515}" dt="2022-06-07T06:04:07.288" v="6343" actId="26606"/>
          <ac:spMkLst>
            <pc:docMk/>
            <pc:sldMk cId="3865605948" sldId="269"/>
            <ac:spMk id="19" creationId="{2C1BBA94-3F40-40AA-8BB9-E69E25E537C1}"/>
          </ac:spMkLst>
        </pc:spChg>
        <pc:spChg chg="add del">
          <ac:chgData name="christian fernandez" userId="0692e28eac5ec212" providerId="LiveId" clId="{2BAEE251-65BB-4505-B675-6FD72FE06515}" dt="2022-06-07T06:04:07.288" v="6343" actId="26606"/>
          <ac:spMkLst>
            <pc:docMk/>
            <pc:sldMk cId="3865605948" sldId="269"/>
            <ac:spMk id="20" creationId="{169CC832-2974-4E8D-90ED-3E2941BA7336}"/>
          </ac:spMkLst>
        </pc:spChg>
        <pc:spChg chg="add del">
          <ac:chgData name="christian fernandez" userId="0692e28eac5ec212" providerId="LiveId" clId="{2BAEE251-65BB-4505-B675-6FD72FE06515}" dt="2022-06-07T06:04:07.288" v="6343" actId="26606"/>
          <ac:spMkLst>
            <pc:docMk/>
            <pc:sldMk cId="3865605948" sldId="269"/>
            <ac:spMk id="21" creationId="{55222F96-971A-4F90-B841-6BAB416C7AC1}"/>
          </ac:spMkLst>
        </pc:spChg>
        <pc:spChg chg="add del">
          <ac:chgData name="christian fernandez" userId="0692e28eac5ec212" providerId="LiveId" clId="{2BAEE251-65BB-4505-B675-6FD72FE06515}" dt="2022-06-07T06:05:30.294" v="6377" actId="26606"/>
          <ac:spMkLst>
            <pc:docMk/>
            <pc:sldMk cId="3865605948" sldId="269"/>
            <ac:spMk id="23" creationId="{2B566528-1B12-4246-9431-5C2D7D081168}"/>
          </ac:spMkLst>
        </pc:spChg>
        <pc:spChg chg="add">
          <ac:chgData name="christian fernandez" userId="0692e28eac5ec212" providerId="LiveId" clId="{2BAEE251-65BB-4505-B675-6FD72FE06515}" dt="2022-06-07T06:05:30.294" v="6377" actId="26606"/>
          <ac:spMkLst>
            <pc:docMk/>
            <pc:sldMk cId="3865605948" sldId="269"/>
            <ac:spMk id="33" creationId="{2B566528-1B12-4246-9431-5C2D7D081168}"/>
          </ac:spMkLst>
        </pc:spChg>
        <pc:grpChg chg="add del">
          <ac:chgData name="christian fernandez" userId="0692e28eac5ec212" providerId="LiveId" clId="{2BAEE251-65BB-4505-B675-6FD72FE06515}" dt="2022-06-07T06:05:30.294" v="6377" actId="26606"/>
          <ac:grpSpMkLst>
            <pc:docMk/>
            <pc:sldMk cId="3865605948" sldId="269"/>
            <ac:grpSpMk id="24" creationId="{828A5161-06F1-46CF-8AD7-844680A59E13}"/>
          </ac:grpSpMkLst>
        </pc:grpChg>
        <pc:grpChg chg="add del">
          <ac:chgData name="christian fernandez" userId="0692e28eac5ec212" providerId="LiveId" clId="{2BAEE251-65BB-4505-B675-6FD72FE06515}" dt="2022-06-07T06:05:30.294" v="6377" actId="26606"/>
          <ac:grpSpMkLst>
            <pc:docMk/>
            <pc:sldMk cId="3865605948" sldId="269"/>
            <ac:grpSpMk id="26" creationId="{5995D10D-E9C9-47DB-AE7E-801FEF38F5C9}"/>
          </ac:grpSpMkLst>
        </pc:grpChg>
        <pc:grpChg chg="add">
          <ac:chgData name="christian fernandez" userId="0692e28eac5ec212" providerId="LiveId" clId="{2BAEE251-65BB-4505-B675-6FD72FE06515}" dt="2022-06-07T06:05:30.294" v="6377" actId="26606"/>
          <ac:grpSpMkLst>
            <pc:docMk/>
            <pc:sldMk cId="3865605948" sldId="269"/>
            <ac:grpSpMk id="35" creationId="{828A5161-06F1-46CF-8AD7-844680A59E13}"/>
          </ac:grpSpMkLst>
        </pc:grpChg>
        <pc:grpChg chg="add">
          <ac:chgData name="christian fernandez" userId="0692e28eac5ec212" providerId="LiveId" clId="{2BAEE251-65BB-4505-B675-6FD72FE06515}" dt="2022-06-07T06:05:30.294" v="6377" actId="26606"/>
          <ac:grpSpMkLst>
            <pc:docMk/>
            <pc:sldMk cId="3865605948" sldId="269"/>
            <ac:grpSpMk id="39" creationId="{5995D10D-E9C9-47DB-AE7E-801FEF38F5C9}"/>
          </ac:grpSpMkLst>
        </pc:grpChg>
        <pc:picChg chg="add mod">
          <ac:chgData name="christian fernandez" userId="0692e28eac5ec212" providerId="LiveId" clId="{2BAEE251-65BB-4505-B675-6FD72FE06515}" dt="2022-06-07T06:05:30.294" v="6377" actId="26606"/>
          <ac:picMkLst>
            <pc:docMk/>
            <pc:sldMk cId="3865605948" sldId="269"/>
            <ac:picMk id="6" creationId="{BF36FE91-C929-0FF3-2A37-BF3B7362472E}"/>
          </ac:picMkLst>
        </pc:picChg>
      </pc:sldChg>
      <pc:sldChg chg="addSp delSp modSp mod">
        <pc:chgData name="christian fernandez" userId="0692e28eac5ec212" providerId="LiveId" clId="{2BAEE251-65BB-4505-B675-6FD72FE06515}" dt="2022-06-07T19:27:37.595" v="8302" actId="27636"/>
        <pc:sldMkLst>
          <pc:docMk/>
          <pc:sldMk cId="2727850971" sldId="270"/>
        </pc:sldMkLst>
        <pc:spChg chg="mod">
          <ac:chgData name="christian fernandez" userId="0692e28eac5ec212" providerId="LiveId" clId="{2BAEE251-65BB-4505-B675-6FD72FE06515}" dt="2022-06-07T19:27:37.595" v="8302" actId="27636"/>
          <ac:spMkLst>
            <pc:docMk/>
            <pc:sldMk cId="2727850971" sldId="270"/>
            <ac:spMk id="5" creationId="{1B07C49E-AFFC-EC46-8930-E4D428F5F943}"/>
          </ac:spMkLst>
        </pc:spChg>
        <pc:picChg chg="add del mod">
          <ac:chgData name="christian fernandez" userId="0692e28eac5ec212" providerId="LiveId" clId="{2BAEE251-65BB-4505-B675-6FD72FE06515}" dt="2022-06-07T19:19:18.585" v="8008" actId="478"/>
          <ac:picMkLst>
            <pc:docMk/>
            <pc:sldMk cId="2727850971" sldId="270"/>
            <ac:picMk id="6" creationId="{EB714163-39D4-1E13-F04B-86307C51B11E}"/>
          </ac:picMkLst>
        </pc:picChg>
        <pc:picChg chg="add mod">
          <ac:chgData name="christian fernandez" userId="0692e28eac5ec212" providerId="LiveId" clId="{2BAEE251-65BB-4505-B675-6FD72FE06515}" dt="2022-06-07T19:27:25.049" v="8296" actId="14100"/>
          <ac:picMkLst>
            <pc:docMk/>
            <pc:sldMk cId="2727850971" sldId="270"/>
            <ac:picMk id="8" creationId="{F3C3AAE3-A60D-BF88-6D7F-150F5F49EB28}"/>
          </ac:picMkLst>
        </pc:picChg>
      </pc:sldChg>
      <pc:sldChg chg="modSp mod">
        <pc:chgData name="christian fernandez" userId="0692e28eac5ec212" providerId="LiveId" clId="{2BAEE251-65BB-4505-B675-6FD72FE06515}" dt="2022-06-08T01:10:34.357" v="11204" actId="207"/>
        <pc:sldMkLst>
          <pc:docMk/>
          <pc:sldMk cId="1630123617" sldId="274"/>
        </pc:sldMkLst>
        <pc:spChg chg="mod">
          <ac:chgData name="christian fernandez" userId="0692e28eac5ec212" providerId="LiveId" clId="{2BAEE251-65BB-4505-B675-6FD72FE06515}" dt="2022-06-08T01:10:34.357" v="11204" actId="207"/>
          <ac:spMkLst>
            <pc:docMk/>
            <pc:sldMk cId="1630123617" sldId="274"/>
            <ac:spMk id="5" creationId="{28684E62-A9F8-4E7A-AB01-78893062A1B4}"/>
          </ac:spMkLst>
        </pc:spChg>
      </pc:sldChg>
      <pc:sldChg chg="del">
        <pc:chgData name="christian fernandez" userId="0692e28eac5ec212" providerId="LiveId" clId="{2BAEE251-65BB-4505-B675-6FD72FE06515}" dt="2022-06-07T21:48:36.138" v="10830" actId="2696"/>
        <pc:sldMkLst>
          <pc:docMk/>
          <pc:sldMk cId="3410008520" sldId="275"/>
        </pc:sldMkLst>
      </pc:sldChg>
      <pc:sldChg chg="modSp mod">
        <pc:chgData name="christian fernandez" userId="0692e28eac5ec212" providerId="LiveId" clId="{2BAEE251-65BB-4505-B675-6FD72FE06515}" dt="2022-06-06T05:45:33.044" v="4161" actId="255"/>
        <pc:sldMkLst>
          <pc:docMk/>
          <pc:sldMk cId="148114319" sldId="276"/>
        </pc:sldMkLst>
        <pc:spChg chg="mod">
          <ac:chgData name="christian fernandez" userId="0692e28eac5ec212" providerId="LiveId" clId="{2BAEE251-65BB-4505-B675-6FD72FE06515}" dt="2022-06-06T05:45:33.044" v="4161" actId="255"/>
          <ac:spMkLst>
            <pc:docMk/>
            <pc:sldMk cId="148114319" sldId="276"/>
            <ac:spMk id="5" creationId="{1B07C49E-AFFC-EC46-8930-E4D428F5F943}"/>
          </ac:spMkLst>
        </pc:spChg>
      </pc:sldChg>
      <pc:sldChg chg="addSp delSp modSp mod">
        <pc:chgData name="christian fernandez" userId="0692e28eac5ec212" providerId="LiveId" clId="{2BAEE251-65BB-4505-B675-6FD72FE06515}" dt="2022-06-07T05:45:07.283" v="5832" actId="207"/>
        <pc:sldMkLst>
          <pc:docMk/>
          <pc:sldMk cId="321008965" sldId="277"/>
        </pc:sldMkLst>
        <pc:spChg chg="mod">
          <ac:chgData name="christian fernandez" userId="0692e28eac5ec212" providerId="LiveId" clId="{2BAEE251-65BB-4505-B675-6FD72FE06515}" dt="2022-06-07T05:45:07.283" v="5832" actId="207"/>
          <ac:spMkLst>
            <pc:docMk/>
            <pc:sldMk cId="321008965" sldId="277"/>
            <ac:spMk id="8" creationId="{C7B9C153-C85C-3240-8E7E-523FBC004564}"/>
          </ac:spMkLst>
        </pc:spChg>
        <pc:picChg chg="add del mod">
          <ac:chgData name="christian fernandez" userId="0692e28eac5ec212" providerId="LiveId" clId="{2BAEE251-65BB-4505-B675-6FD72FE06515}" dt="2022-06-07T05:38:52.740" v="5461" actId="478"/>
          <ac:picMkLst>
            <pc:docMk/>
            <pc:sldMk cId="321008965" sldId="277"/>
            <ac:picMk id="3" creationId="{DBC21989-3E46-FE4C-7614-ADC9D8960876}"/>
          </ac:picMkLst>
        </pc:picChg>
        <pc:picChg chg="add del mod">
          <ac:chgData name="christian fernandez" userId="0692e28eac5ec212" providerId="LiveId" clId="{2BAEE251-65BB-4505-B675-6FD72FE06515}" dt="2022-06-07T05:38:52.333" v="5460" actId="478"/>
          <ac:picMkLst>
            <pc:docMk/>
            <pc:sldMk cId="321008965" sldId="277"/>
            <ac:picMk id="6" creationId="{D199D05D-1056-0CB6-71E1-3B59DB5EF89B}"/>
          </ac:picMkLst>
        </pc:picChg>
      </pc:sldChg>
      <pc:sldChg chg="addSp delSp modSp mod setBg">
        <pc:chgData name="christian fernandez" userId="0692e28eac5ec212" providerId="LiveId" clId="{2BAEE251-65BB-4505-B675-6FD72FE06515}" dt="2022-06-08T01:10:27.757" v="11203" actId="207"/>
        <pc:sldMkLst>
          <pc:docMk/>
          <pc:sldMk cId="2459446073" sldId="289"/>
        </pc:sldMkLst>
        <pc:spChg chg="mod ord">
          <ac:chgData name="christian fernandez" userId="0692e28eac5ec212" providerId="LiveId" clId="{2BAEE251-65BB-4505-B675-6FD72FE06515}" dt="2022-06-08T01:10:18.505" v="11201" actId="26606"/>
          <ac:spMkLst>
            <pc:docMk/>
            <pc:sldMk cId="2459446073" sldId="289"/>
            <ac:spMk id="4" creationId="{336C985E-BCEF-DD49-BB47-C4649A79F0D8}"/>
          </ac:spMkLst>
        </pc:spChg>
        <pc:spChg chg="mod ord">
          <ac:chgData name="christian fernandez" userId="0692e28eac5ec212" providerId="LiveId" clId="{2BAEE251-65BB-4505-B675-6FD72FE06515}" dt="2022-06-08T01:10:27.757" v="11203" actId="207"/>
          <ac:spMkLst>
            <pc:docMk/>
            <pc:sldMk cId="2459446073" sldId="289"/>
            <ac:spMk id="5" creationId="{1B07C49E-AFFC-EC46-8930-E4D428F5F943}"/>
          </ac:spMkLst>
        </pc:spChg>
        <pc:spChg chg="mod">
          <ac:chgData name="christian fernandez" userId="0692e28eac5ec212" providerId="LiveId" clId="{2BAEE251-65BB-4505-B675-6FD72FE06515}" dt="2022-06-08T01:10:18.505" v="11201" actId="26606"/>
          <ac:spMkLst>
            <pc:docMk/>
            <pc:sldMk cId="2459446073" sldId="289"/>
            <ac:spMk id="9" creationId="{B68D8986-45AC-4FB5-96E8-C45F9603EB5E}"/>
          </ac:spMkLst>
        </pc:spChg>
        <pc:spChg chg="add del">
          <ac:chgData name="christian fernandez" userId="0692e28eac5ec212" providerId="LiveId" clId="{2BAEE251-65BB-4505-B675-6FD72FE06515}" dt="2022-06-08T01:10:18.505" v="11201" actId="26606"/>
          <ac:spMkLst>
            <pc:docMk/>
            <pc:sldMk cId="2459446073" sldId="289"/>
            <ac:spMk id="14" creationId="{2B566528-1B12-4246-9431-5C2D7D081168}"/>
          </ac:spMkLst>
        </pc:spChg>
        <pc:spChg chg="add">
          <ac:chgData name="christian fernandez" userId="0692e28eac5ec212" providerId="LiveId" clId="{2BAEE251-65BB-4505-B675-6FD72FE06515}" dt="2022-06-08T01:10:18.505" v="11201" actId="26606"/>
          <ac:spMkLst>
            <pc:docMk/>
            <pc:sldMk cId="2459446073" sldId="289"/>
            <ac:spMk id="27" creationId="{2B566528-1B12-4246-9431-5C2D7D081168}"/>
          </ac:spMkLst>
        </pc:spChg>
        <pc:grpChg chg="add del">
          <ac:chgData name="christian fernandez" userId="0692e28eac5ec212" providerId="LiveId" clId="{2BAEE251-65BB-4505-B675-6FD72FE06515}" dt="2022-06-08T01:10:18.505" v="11201" actId="26606"/>
          <ac:grpSpMkLst>
            <pc:docMk/>
            <pc:sldMk cId="2459446073" sldId="289"/>
            <ac:grpSpMk id="16" creationId="{828A5161-06F1-46CF-8AD7-844680A59E13}"/>
          </ac:grpSpMkLst>
        </pc:grpChg>
        <pc:grpChg chg="add del">
          <ac:chgData name="christian fernandez" userId="0692e28eac5ec212" providerId="LiveId" clId="{2BAEE251-65BB-4505-B675-6FD72FE06515}" dt="2022-06-08T01:10:18.505" v="11201" actId="26606"/>
          <ac:grpSpMkLst>
            <pc:docMk/>
            <pc:sldMk cId="2459446073" sldId="289"/>
            <ac:grpSpMk id="20" creationId="{5995D10D-E9C9-47DB-AE7E-801FEF38F5C9}"/>
          </ac:grpSpMkLst>
        </pc:grpChg>
        <pc:grpChg chg="add">
          <ac:chgData name="christian fernandez" userId="0692e28eac5ec212" providerId="LiveId" clId="{2BAEE251-65BB-4505-B675-6FD72FE06515}" dt="2022-06-08T01:10:18.505" v="11201" actId="26606"/>
          <ac:grpSpMkLst>
            <pc:docMk/>
            <pc:sldMk cId="2459446073" sldId="289"/>
            <ac:grpSpMk id="29" creationId="{828A5161-06F1-46CF-8AD7-844680A59E13}"/>
          </ac:grpSpMkLst>
        </pc:grpChg>
        <pc:grpChg chg="add">
          <ac:chgData name="christian fernandez" userId="0692e28eac5ec212" providerId="LiveId" clId="{2BAEE251-65BB-4505-B675-6FD72FE06515}" dt="2022-06-08T01:10:18.505" v="11201" actId="26606"/>
          <ac:grpSpMkLst>
            <pc:docMk/>
            <pc:sldMk cId="2459446073" sldId="289"/>
            <ac:grpSpMk id="33" creationId="{5995D10D-E9C9-47DB-AE7E-801FEF38F5C9}"/>
          </ac:grpSpMkLst>
        </pc:grpChg>
        <pc:picChg chg="add del mod">
          <ac:chgData name="christian fernandez" userId="0692e28eac5ec212" providerId="LiveId" clId="{2BAEE251-65BB-4505-B675-6FD72FE06515}" dt="2022-06-08T01:10:03.685" v="11197" actId="478"/>
          <ac:picMkLst>
            <pc:docMk/>
            <pc:sldMk cId="2459446073" sldId="289"/>
            <ac:picMk id="3" creationId="{5DEAAC68-D17B-57FC-239D-FB4B69784FE9}"/>
          </ac:picMkLst>
        </pc:picChg>
        <pc:picChg chg="add mod">
          <ac:chgData name="christian fernandez" userId="0692e28eac5ec212" providerId="LiveId" clId="{2BAEE251-65BB-4505-B675-6FD72FE06515}" dt="2022-06-08T01:10:18.505" v="11201" actId="26606"/>
          <ac:picMkLst>
            <pc:docMk/>
            <pc:sldMk cId="2459446073" sldId="289"/>
            <ac:picMk id="6" creationId="{EF7C112A-EED2-08A1-30A3-92DC9919936A}"/>
          </ac:picMkLst>
        </pc:picChg>
      </pc:sldChg>
      <pc:sldChg chg="addSp delSp modSp mod">
        <pc:chgData name="christian fernandez" userId="0692e28eac5ec212" providerId="LiveId" clId="{2BAEE251-65BB-4505-B675-6FD72FE06515}" dt="2022-06-06T06:16:02.063" v="5007" actId="14861"/>
        <pc:sldMkLst>
          <pc:docMk/>
          <pc:sldMk cId="1813711241" sldId="293"/>
        </pc:sldMkLst>
        <pc:spChg chg="add del mod">
          <ac:chgData name="christian fernandez" userId="0692e28eac5ec212" providerId="LiveId" clId="{2BAEE251-65BB-4505-B675-6FD72FE06515}" dt="2022-06-06T05:56:34.652" v="4577" actId="478"/>
          <ac:spMkLst>
            <pc:docMk/>
            <pc:sldMk cId="1813711241" sldId="293"/>
            <ac:spMk id="2" creationId="{FA746F03-5462-BAF3-F366-73766F5EFA53}"/>
          </ac:spMkLst>
        </pc:spChg>
        <pc:spChg chg="mod">
          <ac:chgData name="christian fernandez" userId="0692e28eac5ec212" providerId="LiveId" clId="{2BAEE251-65BB-4505-B675-6FD72FE06515}" dt="2022-06-06T06:15:57.637" v="5006" actId="27636"/>
          <ac:spMkLst>
            <pc:docMk/>
            <pc:sldMk cId="1813711241" sldId="293"/>
            <ac:spMk id="5" creationId="{1B07C49E-AFFC-EC46-8930-E4D428F5F943}"/>
          </ac:spMkLst>
        </pc:spChg>
        <pc:spChg chg="add del">
          <ac:chgData name="christian fernandez" userId="0692e28eac5ec212" providerId="LiveId" clId="{2BAEE251-65BB-4505-B675-6FD72FE06515}" dt="2022-06-06T05:56:46.855" v="4579" actId="478"/>
          <ac:spMkLst>
            <pc:docMk/>
            <pc:sldMk cId="1813711241" sldId="293"/>
            <ac:spMk id="6" creationId="{ECB155ED-39AA-98A4-686A-68363C91F7F6}"/>
          </ac:spMkLst>
        </pc:spChg>
        <pc:spChg chg="add mod">
          <ac:chgData name="christian fernandez" userId="0692e28eac5ec212" providerId="LiveId" clId="{2BAEE251-65BB-4505-B675-6FD72FE06515}" dt="2022-06-06T06:16:02.063" v="5007" actId="14861"/>
          <ac:spMkLst>
            <pc:docMk/>
            <pc:sldMk cId="1813711241" sldId="293"/>
            <ac:spMk id="7" creationId="{A77D4236-76EE-CD34-B596-2F49037F7565}"/>
          </ac:spMkLst>
        </pc:spChg>
        <pc:spChg chg="add mod">
          <ac:chgData name="christian fernandez" userId="0692e28eac5ec212" providerId="LiveId" clId="{2BAEE251-65BB-4505-B675-6FD72FE06515}" dt="2022-06-06T06:15:35.894" v="5000" actId="14100"/>
          <ac:spMkLst>
            <pc:docMk/>
            <pc:sldMk cId="1813711241" sldId="293"/>
            <ac:spMk id="8" creationId="{387AC002-9878-55B6-A840-0176D5773BF3}"/>
          </ac:spMkLst>
        </pc:spChg>
        <pc:spChg chg="add mod">
          <ac:chgData name="christian fernandez" userId="0692e28eac5ec212" providerId="LiveId" clId="{2BAEE251-65BB-4505-B675-6FD72FE06515}" dt="2022-06-06T06:07:15.382" v="4797" actId="14100"/>
          <ac:spMkLst>
            <pc:docMk/>
            <pc:sldMk cId="1813711241" sldId="293"/>
            <ac:spMk id="9" creationId="{54DC9A1C-1258-C38D-0610-0903C79FAB9C}"/>
          </ac:spMkLst>
        </pc:spChg>
        <pc:spChg chg="add mod">
          <ac:chgData name="christian fernandez" userId="0692e28eac5ec212" providerId="LiveId" clId="{2BAEE251-65BB-4505-B675-6FD72FE06515}" dt="2022-06-06T06:10:43.721" v="4851" actId="14861"/>
          <ac:spMkLst>
            <pc:docMk/>
            <pc:sldMk cId="1813711241" sldId="293"/>
            <ac:spMk id="18" creationId="{C0216DB9-1337-D344-F4C4-C4FB4C2C3C54}"/>
          </ac:spMkLst>
        </pc:spChg>
        <pc:spChg chg="add mod">
          <ac:chgData name="christian fernandez" userId="0692e28eac5ec212" providerId="LiveId" clId="{2BAEE251-65BB-4505-B675-6FD72FE06515}" dt="2022-06-06T06:10:49.007" v="4852" actId="14861"/>
          <ac:spMkLst>
            <pc:docMk/>
            <pc:sldMk cId="1813711241" sldId="293"/>
            <ac:spMk id="19" creationId="{3805B3FB-251A-4751-31CC-A4768C69E357}"/>
          </ac:spMkLst>
        </pc:spChg>
        <pc:spChg chg="add mod">
          <ac:chgData name="christian fernandez" userId="0692e28eac5ec212" providerId="LiveId" clId="{2BAEE251-65BB-4505-B675-6FD72FE06515}" dt="2022-06-06T06:08:23.558" v="4810" actId="1076"/>
          <ac:spMkLst>
            <pc:docMk/>
            <pc:sldMk cId="1813711241" sldId="293"/>
            <ac:spMk id="20" creationId="{F41486D5-268A-DCE3-67CE-2DE6441DCE57}"/>
          </ac:spMkLst>
        </pc:spChg>
        <pc:spChg chg="add mod">
          <ac:chgData name="christian fernandez" userId="0692e28eac5ec212" providerId="LiveId" clId="{2BAEE251-65BB-4505-B675-6FD72FE06515}" dt="2022-06-06T06:08:09.181" v="4809" actId="122"/>
          <ac:spMkLst>
            <pc:docMk/>
            <pc:sldMk cId="1813711241" sldId="293"/>
            <ac:spMk id="21" creationId="{DFA78219-7ECC-24E0-5B61-310DE8A1326B}"/>
          </ac:spMkLst>
        </pc:spChg>
        <pc:spChg chg="add mod">
          <ac:chgData name="christian fernandez" userId="0692e28eac5ec212" providerId="LiveId" clId="{2BAEE251-65BB-4505-B675-6FD72FE06515}" dt="2022-06-06T06:10:20.322" v="4849" actId="1076"/>
          <ac:spMkLst>
            <pc:docMk/>
            <pc:sldMk cId="1813711241" sldId="293"/>
            <ac:spMk id="22" creationId="{CAB9FA22-6CFC-379A-7DB6-513C5919D88E}"/>
          </ac:spMkLst>
        </pc:spChg>
        <pc:cxnChg chg="add del mod">
          <ac:chgData name="christian fernandez" userId="0692e28eac5ec212" providerId="LiveId" clId="{2BAEE251-65BB-4505-B675-6FD72FE06515}" dt="2022-06-06T05:59:13.544" v="4616" actId="478"/>
          <ac:cxnSpMkLst>
            <pc:docMk/>
            <pc:sldMk cId="1813711241" sldId="293"/>
            <ac:cxnSpMk id="11" creationId="{0867FD06-F7A4-41A4-8A86-0C575F3DFA9E}"/>
          </ac:cxnSpMkLst>
        </pc:cxnChg>
        <pc:cxnChg chg="add del">
          <ac:chgData name="christian fernandez" userId="0692e28eac5ec212" providerId="LiveId" clId="{2BAEE251-65BB-4505-B675-6FD72FE06515}" dt="2022-06-06T05:59:24.713" v="4618" actId="478"/>
          <ac:cxnSpMkLst>
            <pc:docMk/>
            <pc:sldMk cId="1813711241" sldId="293"/>
            <ac:cxnSpMk id="17" creationId="{0E48DACB-E7D7-876F-1380-A77B0D8550BC}"/>
          </ac:cxnSpMkLst>
        </pc:cxnChg>
      </pc:sldChg>
      <pc:sldChg chg="addSp modSp mod setBg">
        <pc:chgData name="christian fernandez" userId="0692e28eac5ec212" providerId="LiveId" clId="{2BAEE251-65BB-4505-B675-6FD72FE06515}" dt="2022-06-07T20:45:21.274" v="9650" actId="255"/>
        <pc:sldMkLst>
          <pc:docMk/>
          <pc:sldMk cId="981671777" sldId="296"/>
        </pc:sldMkLst>
        <pc:spChg chg="mod ord">
          <ac:chgData name="christian fernandez" userId="0692e28eac5ec212" providerId="LiveId" clId="{2BAEE251-65BB-4505-B675-6FD72FE06515}" dt="2022-06-07T20:41:59.905" v="9420" actId="255"/>
          <ac:spMkLst>
            <pc:docMk/>
            <pc:sldMk cId="981671777" sldId="296"/>
            <ac:spMk id="2" creationId="{54176327-8CC4-4356-8BBB-DC4965CE9857}"/>
          </ac:spMkLst>
        </pc:spChg>
        <pc:spChg chg="mod ord">
          <ac:chgData name="christian fernandez" userId="0692e28eac5ec212" providerId="LiveId" clId="{2BAEE251-65BB-4505-B675-6FD72FE06515}" dt="2022-06-07T20:35:41.391" v="9173" actId="26606"/>
          <ac:spMkLst>
            <pc:docMk/>
            <pc:sldMk cId="981671777" sldId="296"/>
            <ac:spMk id="3" creationId="{8C82F32A-22A5-0046-9FAC-5295E4FA5A12}"/>
          </ac:spMkLst>
        </pc:spChg>
        <pc:spChg chg="mod ord">
          <ac:chgData name="christian fernandez" userId="0692e28eac5ec212" providerId="LiveId" clId="{2BAEE251-65BB-4505-B675-6FD72FE06515}" dt="2022-06-07T20:45:21.274" v="9650" actId="255"/>
          <ac:spMkLst>
            <pc:docMk/>
            <pc:sldMk cId="981671777" sldId="296"/>
            <ac:spMk id="5" creationId="{85D9F803-CDBC-C74C-AF1B-2B5937D1C241}"/>
          </ac:spMkLst>
        </pc:spChg>
        <pc:spChg chg="add">
          <ac:chgData name="christian fernandez" userId="0692e28eac5ec212" providerId="LiveId" clId="{2BAEE251-65BB-4505-B675-6FD72FE06515}" dt="2022-06-07T20:35:41.391" v="9173" actId="26606"/>
          <ac:spMkLst>
            <pc:docMk/>
            <pc:sldMk cId="981671777" sldId="296"/>
            <ac:spMk id="11" creationId="{04812C46-200A-4DEB-A05E-3ED6C68C2387}"/>
          </ac:spMkLst>
        </pc:spChg>
        <pc:spChg chg="add">
          <ac:chgData name="christian fernandez" userId="0692e28eac5ec212" providerId="LiveId" clId="{2BAEE251-65BB-4505-B675-6FD72FE06515}" dt="2022-06-07T20:35:41.391" v="9173" actId="26606"/>
          <ac:spMkLst>
            <pc:docMk/>
            <pc:sldMk cId="981671777" sldId="296"/>
            <ac:spMk id="13" creationId="{D1EA859B-E555-4109-94F3-6700E046E008}"/>
          </ac:spMkLst>
        </pc:spChg>
        <pc:picChg chg="add mod">
          <ac:chgData name="christian fernandez" userId="0692e28eac5ec212" providerId="LiveId" clId="{2BAEE251-65BB-4505-B675-6FD72FE06515}" dt="2022-06-07T20:37:37.890" v="9369" actId="1076"/>
          <ac:picMkLst>
            <pc:docMk/>
            <pc:sldMk cId="981671777" sldId="296"/>
            <ac:picMk id="6" creationId="{4FA80495-097F-18D8-9B27-D7F34BBBC8DF}"/>
          </ac:picMkLst>
        </pc:picChg>
      </pc:sldChg>
      <pc:sldChg chg="addSp delSp modSp mod">
        <pc:chgData name="christian fernandez" userId="0692e28eac5ec212" providerId="LiveId" clId="{2BAEE251-65BB-4505-B675-6FD72FE06515}" dt="2022-06-06T02:22:56.275" v="2883" actId="20577"/>
        <pc:sldMkLst>
          <pc:docMk/>
          <pc:sldMk cId="280316088" sldId="299"/>
        </pc:sldMkLst>
        <pc:spChg chg="add mod">
          <ac:chgData name="christian fernandez" userId="0692e28eac5ec212" providerId="LiveId" clId="{2BAEE251-65BB-4505-B675-6FD72FE06515}" dt="2022-06-06T01:28:55.666" v="1921" actId="1076"/>
          <ac:spMkLst>
            <pc:docMk/>
            <pc:sldMk cId="280316088" sldId="299"/>
            <ac:spMk id="2" creationId="{A1BF24FE-3021-8DD4-3ADA-2AD996701AAF}"/>
          </ac:spMkLst>
        </pc:spChg>
        <pc:spChg chg="mod">
          <ac:chgData name="christian fernandez" userId="0692e28eac5ec212" providerId="LiveId" clId="{2BAEE251-65BB-4505-B675-6FD72FE06515}" dt="2022-06-06T02:22:56.275" v="2883" actId="20577"/>
          <ac:spMkLst>
            <pc:docMk/>
            <pc:sldMk cId="280316088" sldId="299"/>
            <ac:spMk id="3" creationId="{AB0AB2AC-B7E6-6849-9AE9-697369407F8F}"/>
          </ac:spMkLst>
        </pc:spChg>
        <pc:spChg chg="mod">
          <ac:chgData name="christian fernandez" userId="0692e28eac5ec212" providerId="LiveId" clId="{2BAEE251-65BB-4505-B675-6FD72FE06515}" dt="2022-06-06T01:15:36.415" v="1450" actId="14100"/>
          <ac:spMkLst>
            <pc:docMk/>
            <pc:sldMk cId="280316088" sldId="299"/>
            <ac:spMk id="5" creationId="{1B07C49E-AFFC-EC46-8930-E4D428F5F943}"/>
          </ac:spMkLst>
        </pc:spChg>
        <pc:spChg chg="add mod">
          <ac:chgData name="christian fernandez" userId="0692e28eac5ec212" providerId="LiveId" clId="{2BAEE251-65BB-4505-B675-6FD72FE06515}" dt="2022-06-06T01:32:55.773" v="1949" actId="207"/>
          <ac:spMkLst>
            <pc:docMk/>
            <pc:sldMk cId="280316088" sldId="299"/>
            <ac:spMk id="7" creationId="{7C1DB7E0-BAC7-51A1-5C6E-63346660B985}"/>
          </ac:spMkLst>
        </pc:spChg>
        <pc:spChg chg="add mod">
          <ac:chgData name="christian fernandez" userId="0692e28eac5ec212" providerId="LiveId" clId="{2BAEE251-65BB-4505-B675-6FD72FE06515}" dt="2022-06-06T01:29:00.834" v="1922" actId="1076"/>
          <ac:spMkLst>
            <pc:docMk/>
            <pc:sldMk cId="280316088" sldId="299"/>
            <ac:spMk id="8" creationId="{92DA7722-95BE-A951-F1F6-AE9E09E203F4}"/>
          </ac:spMkLst>
        </pc:spChg>
        <pc:spChg chg="add del">
          <ac:chgData name="christian fernandez" userId="0692e28eac5ec212" providerId="LiveId" clId="{2BAEE251-65BB-4505-B675-6FD72FE06515}" dt="2022-06-06T01:16:54.435" v="1459" actId="478"/>
          <ac:spMkLst>
            <pc:docMk/>
            <pc:sldMk cId="280316088" sldId="299"/>
            <ac:spMk id="11" creationId="{090B49BB-5FFC-B18F-A149-90297EC0BD5E}"/>
          </ac:spMkLst>
        </pc:spChg>
        <pc:spChg chg="add mod">
          <ac:chgData name="christian fernandez" userId="0692e28eac5ec212" providerId="LiveId" clId="{2BAEE251-65BB-4505-B675-6FD72FE06515}" dt="2022-06-06T01:32:58.044" v="1950" actId="207"/>
          <ac:spMkLst>
            <pc:docMk/>
            <pc:sldMk cId="280316088" sldId="299"/>
            <ac:spMk id="12" creationId="{4DBAA52A-4714-31C6-9F73-3310BA7099BD}"/>
          </ac:spMkLst>
        </pc:spChg>
        <pc:spChg chg="add mod">
          <ac:chgData name="christian fernandez" userId="0692e28eac5ec212" providerId="LiveId" clId="{2BAEE251-65BB-4505-B675-6FD72FE06515}" dt="2022-06-06T01:25:24.929" v="1753" actId="20577"/>
          <ac:spMkLst>
            <pc:docMk/>
            <pc:sldMk cId="280316088" sldId="299"/>
            <ac:spMk id="13" creationId="{D4336D26-4C58-4DFD-C370-81D82E7DB5E9}"/>
          </ac:spMkLst>
        </pc:spChg>
        <pc:spChg chg="add mod">
          <ac:chgData name="christian fernandez" userId="0692e28eac5ec212" providerId="LiveId" clId="{2BAEE251-65BB-4505-B675-6FD72FE06515}" dt="2022-06-06T01:21:36.235" v="1517" actId="1076"/>
          <ac:spMkLst>
            <pc:docMk/>
            <pc:sldMk cId="280316088" sldId="299"/>
            <ac:spMk id="14" creationId="{5F29BE15-CB2E-2015-4F8D-3FE18997754C}"/>
          </ac:spMkLst>
        </pc:spChg>
        <pc:spChg chg="add mod">
          <ac:chgData name="christian fernandez" userId="0692e28eac5ec212" providerId="LiveId" clId="{2BAEE251-65BB-4505-B675-6FD72FE06515}" dt="2022-06-06T01:24:41.291" v="1722" actId="20577"/>
          <ac:spMkLst>
            <pc:docMk/>
            <pc:sldMk cId="280316088" sldId="299"/>
            <ac:spMk id="15" creationId="{9068CB8A-65FC-8C9D-C06E-BEA39F8A147E}"/>
          </ac:spMkLst>
        </pc:spChg>
        <pc:spChg chg="add mod">
          <ac:chgData name="christian fernandez" userId="0692e28eac5ec212" providerId="LiveId" clId="{2BAEE251-65BB-4505-B675-6FD72FE06515}" dt="2022-06-06T01:25:32.073" v="1754" actId="113"/>
          <ac:spMkLst>
            <pc:docMk/>
            <pc:sldMk cId="280316088" sldId="299"/>
            <ac:spMk id="16" creationId="{933B6BB5-19F7-3B49-5F11-DADC835EC16B}"/>
          </ac:spMkLst>
        </pc:spChg>
        <pc:spChg chg="add mod">
          <ac:chgData name="christian fernandez" userId="0692e28eac5ec212" providerId="LiveId" clId="{2BAEE251-65BB-4505-B675-6FD72FE06515}" dt="2022-06-06T01:25:42.887" v="1756" actId="20577"/>
          <ac:spMkLst>
            <pc:docMk/>
            <pc:sldMk cId="280316088" sldId="299"/>
            <ac:spMk id="17" creationId="{DE974843-A69C-8C75-2E25-5AA2F9F7808B}"/>
          </ac:spMkLst>
        </pc:spChg>
        <pc:spChg chg="add mod">
          <ac:chgData name="christian fernandez" userId="0692e28eac5ec212" providerId="LiveId" clId="{2BAEE251-65BB-4505-B675-6FD72FE06515}" dt="2022-06-06T01:26:20.656" v="1763" actId="20577"/>
          <ac:spMkLst>
            <pc:docMk/>
            <pc:sldMk cId="280316088" sldId="299"/>
            <ac:spMk id="18" creationId="{6DC98484-FBD3-AFC9-45BD-4300140A83C3}"/>
          </ac:spMkLst>
        </pc:spChg>
        <pc:spChg chg="add mod">
          <ac:chgData name="christian fernandez" userId="0692e28eac5ec212" providerId="LiveId" clId="{2BAEE251-65BB-4505-B675-6FD72FE06515}" dt="2022-06-06T01:26:26.932" v="1767" actId="20577"/>
          <ac:spMkLst>
            <pc:docMk/>
            <pc:sldMk cId="280316088" sldId="299"/>
            <ac:spMk id="19" creationId="{424C0040-C5B0-AC8E-29DE-DDA7EA8AE400}"/>
          </ac:spMkLst>
        </pc:spChg>
        <pc:cxnChg chg="add del">
          <ac:chgData name="christian fernandez" userId="0692e28eac5ec212" providerId="LiveId" clId="{2BAEE251-65BB-4505-B675-6FD72FE06515}" dt="2022-06-06T01:16:39.397" v="1457" actId="478"/>
          <ac:cxnSpMkLst>
            <pc:docMk/>
            <pc:sldMk cId="280316088" sldId="299"/>
            <ac:cxnSpMk id="10" creationId="{E9754EA4-A583-B262-FE42-68845AD278D5}"/>
          </ac:cxnSpMkLst>
        </pc:cxnChg>
      </pc:sldChg>
      <pc:sldChg chg="addSp delSp modSp mod">
        <pc:chgData name="christian fernandez" userId="0692e28eac5ec212" providerId="LiveId" clId="{2BAEE251-65BB-4505-B675-6FD72FE06515}" dt="2022-06-07T00:14:07.557" v="5037" actId="207"/>
        <pc:sldMkLst>
          <pc:docMk/>
          <pc:sldMk cId="1385553969" sldId="302"/>
        </pc:sldMkLst>
        <pc:spChg chg="mod">
          <ac:chgData name="christian fernandez" userId="0692e28eac5ec212" providerId="LiveId" clId="{2BAEE251-65BB-4505-B675-6FD72FE06515}" dt="2022-06-06T01:30:41.200" v="1933" actId="14100"/>
          <ac:spMkLst>
            <pc:docMk/>
            <pc:sldMk cId="1385553969" sldId="302"/>
            <ac:spMk id="2" creationId="{8B78C759-C687-440F-8CAE-D3071F1AB630}"/>
          </ac:spMkLst>
        </pc:spChg>
        <pc:spChg chg="mod">
          <ac:chgData name="christian fernandez" userId="0692e28eac5ec212" providerId="LiveId" clId="{2BAEE251-65BB-4505-B675-6FD72FE06515}" dt="2022-06-07T00:14:07.557" v="5037" actId="207"/>
          <ac:spMkLst>
            <pc:docMk/>
            <pc:sldMk cId="1385553969" sldId="302"/>
            <ac:spMk id="3" creationId="{AB0AB2AC-B7E6-6849-9AE9-697369407F8F}"/>
          </ac:spMkLst>
        </pc:spChg>
        <pc:spChg chg="add mod">
          <ac:chgData name="christian fernandez" userId="0692e28eac5ec212" providerId="LiveId" clId="{2BAEE251-65BB-4505-B675-6FD72FE06515}" dt="2022-06-06T01:53:26.509" v="2374" actId="339"/>
          <ac:spMkLst>
            <pc:docMk/>
            <pc:sldMk cId="1385553969" sldId="302"/>
            <ac:spMk id="5" creationId="{F8876450-1D0C-18CD-CFC0-198590F86E1A}"/>
          </ac:spMkLst>
        </pc:spChg>
        <pc:spChg chg="add mod">
          <ac:chgData name="christian fernandez" userId="0692e28eac5ec212" providerId="LiveId" clId="{2BAEE251-65BB-4505-B675-6FD72FE06515}" dt="2022-06-06T01:54:04.576" v="2378" actId="339"/>
          <ac:spMkLst>
            <pc:docMk/>
            <pc:sldMk cId="1385553969" sldId="302"/>
            <ac:spMk id="7" creationId="{261F0B0C-94F3-8A2E-B279-F23A3C795E03}"/>
          </ac:spMkLst>
        </pc:spChg>
        <pc:spChg chg="add mod">
          <ac:chgData name="christian fernandez" userId="0692e28eac5ec212" providerId="LiveId" clId="{2BAEE251-65BB-4505-B675-6FD72FE06515}" dt="2022-06-06T01:53:51.063" v="2377" actId="339"/>
          <ac:spMkLst>
            <pc:docMk/>
            <pc:sldMk cId="1385553969" sldId="302"/>
            <ac:spMk id="8" creationId="{990ABF58-0425-C51B-FAF0-A789B7BF20AE}"/>
          </ac:spMkLst>
        </pc:spChg>
        <pc:spChg chg="add mod">
          <ac:chgData name="christian fernandez" userId="0692e28eac5ec212" providerId="LiveId" clId="{2BAEE251-65BB-4505-B675-6FD72FE06515}" dt="2022-06-06T01:53:43.033" v="2376" actId="339"/>
          <ac:spMkLst>
            <pc:docMk/>
            <pc:sldMk cId="1385553969" sldId="302"/>
            <ac:spMk id="9" creationId="{C059CBF5-D016-135C-A440-BC2AB007B9C5}"/>
          </ac:spMkLst>
        </pc:spChg>
        <pc:spChg chg="add mod">
          <ac:chgData name="christian fernandez" userId="0692e28eac5ec212" providerId="LiveId" clId="{2BAEE251-65BB-4505-B675-6FD72FE06515}" dt="2022-06-06T01:40:29.518" v="2225" actId="207"/>
          <ac:spMkLst>
            <pc:docMk/>
            <pc:sldMk cId="1385553969" sldId="302"/>
            <ac:spMk id="10" creationId="{57FBEA75-D105-90D2-130A-35A29F632189}"/>
          </ac:spMkLst>
        </pc:spChg>
        <pc:spChg chg="add del mod">
          <ac:chgData name="christian fernandez" userId="0692e28eac5ec212" providerId="LiveId" clId="{2BAEE251-65BB-4505-B675-6FD72FE06515}" dt="2022-06-06T01:32:13.048" v="1946" actId="478"/>
          <ac:spMkLst>
            <pc:docMk/>
            <pc:sldMk cId="1385553969" sldId="302"/>
            <ac:spMk id="12" creationId="{0ACC8C1F-052A-F965-2098-8ECDFAB09DA4}"/>
          </ac:spMkLst>
        </pc:spChg>
        <pc:spChg chg="add mod">
          <ac:chgData name="christian fernandez" userId="0692e28eac5ec212" providerId="LiveId" clId="{2BAEE251-65BB-4505-B675-6FD72FE06515}" dt="2022-06-06T01:54:09.363" v="2379" actId="339"/>
          <ac:spMkLst>
            <pc:docMk/>
            <pc:sldMk cId="1385553969" sldId="302"/>
            <ac:spMk id="13" creationId="{7F2EE9F0-6176-6B83-5EF5-2146CAFF28A0}"/>
          </ac:spMkLst>
        </pc:spChg>
        <pc:spChg chg="add mod">
          <ac:chgData name="christian fernandez" userId="0692e28eac5ec212" providerId="LiveId" clId="{2BAEE251-65BB-4505-B675-6FD72FE06515}" dt="2022-06-06T01:52:11.090" v="2300" actId="20577"/>
          <ac:spMkLst>
            <pc:docMk/>
            <pc:sldMk cId="1385553969" sldId="302"/>
            <ac:spMk id="14" creationId="{01425A5A-D627-3962-A236-6B851649DB64}"/>
          </ac:spMkLst>
        </pc:spChg>
        <pc:spChg chg="add mod">
          <ac:chgData name="christian fernandez" userId="0692e28eac5ec212" providerId="LiveId" clId="{2BAEE251-65BB-4505-B675-6FD72FE06515}" dt="2022-06-06T01:53:06.413" v="2373" actId="207"/>
          <ac:spMkLst>
            <pc:docMk/>
            <pc:sldMk cId="1385553969" sldId="302"/>
            <ac:spMk id="15" creationId="{3E6C2CBF-344F-E31E-EB46-3BE6DBC85FF2}"/>
          </ac:spMkLst>
        </pc:spChg>
      </pc:sldChg>
      <pc:sldChg chg="modSp mod">
        <pc:chgData name="christian fernandez" userId="0692e28eac5ec212" providerId="LiveId" clId="{2BAEE251-65BB-4505-B675-6FD72FE06515}" dt="2022-06-06T05:52:29.913" v="4301" actId="20577"/>
        <pc:sldMkLst>
          <pc:docMk/>
          <pc:sldMk cId="334532777" sldId="303"/>
        </pc:sldMkLst>
        <pc:spChg chg="mod">
          <ac:chgData name="christian fernandez" userId="0692e28eac5ec212" providerId="LiveId" clId="{2BAEE251-65BB-4505-B675-6FD72FE06515}" dt="2022-06-06T05:52:29.913" v="4301" actId="20577"/>
          <ac:spMkLst>
            <pc:docMk/>
            <pc:sldMk cId="334532777" sldId="303"/>
            <ac:spMk id="5" creationId="{1B07C49E-AFFC-EC46-8930-E4D428F5F943}"/>
          </ac:spMkLst>
        </pc:spChg>
      </pc:sldChg>
      <pc:sldChg chg="addSp modSp mod setBg">
        <pc:chgData name="christian fernandez" userId="0692e28eac5ec212" providerId="LiveId" clId="{2BAEE251-65BB-4505-B675-6FD72FE06515}" dt="2022-06-07T19:03:13.616" v="7329" actId="14100"/>
        <pc:sldMkLst>
          <pc:docMk/>
          <pc:sldMk cId="3869789237" sldId="304"/>
        </pc:sldMkLst>
        <pc:spChg chg="mod ord">
          <ac:chgData name="christian fernandez" userId="0692e28eac5ec212" providerId="LiveId" clId="{2BAEE251-65BB-4505-B675-6FD72FE06515}" dt="2022-06-07T06:13:59.774" v="6802" actId="33524"/>
          <ac:spMkLst>
            <pc:docMk/>
            <pc:sldMk cId="3869789237" sldId="304"/>
            <ac:spMk id="3" creationId="{373827F3-F386-AA4E-80ED-D86DEF8C158D}"/>
          </ac:spMkLst>
        </pc:spChg>
        <pc:spChg chg="mod">
          <ac:chgData name="christian fernandez" userId="0692e28eac5ec212" providerId="LiveId" clId="{2BAEE251-65BB-4505-B675-6FD72FE06515}" dt="2022-06-07T06:12:20.600" v="6792" actId="115"/>
          <ac:spMkLst>
            <pc:docMk/>
            <pc:sldMk cId="3869789237" sldId="304"/>
            <ac:spMk id="4" creationId="{B6CCD949-E788-4375-9B07-478FA5684BC1}"/>
          </ac:spMkLst>
        </pc:spChg>
        <pc:spChg chg="mod ord">
          <ac:chgData name="christian fernandez" userId="0692e28eac5ec212" providerId="LiveId" clId="{2BAEE251-65BB-4505-B675-6FD72FE06515}" dt="2022-06-07T06:05:18.965" v="6376" actId="26606"/>
          <ac:spMkLst>
            <pc:docMk/>
            <pc:sldMk cId="3869789237" sldId="304"/>
            <ac:spMk id="5" creationId="{31BF7889-073A-E045-A3F2-45D63BD0FDC0}"/>
          </ac:spMkLst>
        </pc:spChg>
        <pc:spChg chg="add">
          <ac:chgData name="christian fernandez" userId="0692e28eac5ec212" providerId="LiveId" clId="{2BAEE251-65BB-4505-B675-6FD72FE06515}" dt="2022-06-07T06:05:18.965" v="6376" actId="26606"/>
          <ac:spMkLst>
            <pc:docMk/>
            <pc:sldMk cId="3869789237" sldId="304"/>
            <ac:spMk id="11" creationId="{2B566528-1B12-4246-9431-5C2D7D081168}"/>
          </ac:spMkLst>
        </pc:spChg>
        <pc:grpChg chg="add">
          <ac:chgData name="christian fernandez" userId="0692e28eac5ec212" providerId="LiveId" clId="{2BAEE251-65BB-4505-B675-6FD72FE06515}" dt="2022-06-07T06:05:18.965" v="6376" actId="26606"/>
          <ac:grpSpMkLst>
            <pc:docMk/>
            <pc:sldMk cId="3869789237" sldId="304"/>
            <ac:grpSpMk id="13" creationId="{828A5161-06F1-46CF-8AD7-844680A59E13}"/>
          </ac:grpSpMkLst>
        </pc:grpChg>
        <pc:grpChg chg="add">
          <ac:chgData name="christian fernandez" userId="0692e28eac5ec212" providerId="LiveId" clId="{2BAEE251-65BB-4505-B675-6FD72FE06515}" dt="2022-06-07T06:05:18.965" v="6376" actId="26606"/>
          <ac:grpSpMkLst>
            <pc:docMk/>
            <pc:sldMk cId="3869789237" sldId="304"/>
            <ac:grpSpMk id="17" creationId="{5995D10D-E9C9-47DB-AE7E-801FEF38F5C9}"/>
          </ac:grpSpMkLst>
        </pc:grpChg>
        <pc:picChg chg="add mod">
          <ac:chgData name="christian fernandez" userId="0692e28eac5ec212" providerId="LiveId" clId="{2BAEE251-65BB-4505-B675-6FD72FE06515}" dt="2022-06-07T19:03:13.616" v="7329" actId="14100"/>
          <ac:picMkLst>
            <pc:docMk/>
            <pc:sldMk cId="3869789237" sldId="304"/>
            <ac:picMk id="6" creationId="{111A3B03-F3F6-9081-0945-7B6603D9C7F7}"/>
          </ac:picMkLst>
        </pc:picChg>
      </pc:sldChg>
      <pc:sldChg chg="addSp modSp mod setBg">
        <pc:chgData name="christian fernandez" userId="0692e28eac5ec212" providerId="LiveId" clId="{2BAEE251-65BB-4505-B675-6FD72FE06515}" dt="2022-06-07T06:20:40.279" v="7080" actId="207"/>
        <pc:sldMkLst>
          <pc:docMk/>
          <pc:sldMk cId="80090182" sldId="305"/>
        </pc:sldMkLst>
        <pc:spChg chg="mod ord">
          <ac:chgData name="christian fernandez" userId="0692e28eac5ec212" providerId="LiveId" clId="{2BAEE251-65BB-4505-B675-6FD72FE06515}" dt="2022-06-07T06:20:07.658" v="7070" actId="27636"/>
          <ac:spMkLst>
            <pc:docMk/>
            <pc:sldMk cId="80090182" sldId="305"/>
            <ac:spMk id="3" creationId="{373827F3-F386-AA4E-80ED-D86DEF8C158D}"/>
          </ac:spMkLst>
        </pc:spChg>
        <pc:spChg chg="mod">
          <ac:chgData name="christian fernandez" userId="0692e28eac5ec212" providerId="LiveId" clId="{2BAEE251-65BB-4505-B675-6FD72FE06515}" dt="2022-06-07T06:13:29.289" v="6801" actId="115"/>
          <ac:spMkLst>
            <pc:docMk/>
            <pc:sldMk cId="80090182" sldId="305"/>
            <ac:spMk id="4" creationId="{D4811A61-F7FB-4B19-9ED1-E0E2554A5BE8}"/>
          </ac:spMkLst>
        </pc:spChg>
        <pc:spChg chg="mod ord">
          <ac:chgData name="christian fernandez" userId="0692e28eac5ec212" providerId="LiveId" clId="{2BAEE251-65BB-4505-B675-6FD72FE06515}" dt="2022-06-07T06:13:21.806" v="6800" actId="26606"/>
          <ac:spMkLst>
            <pc:docMk/>
            <pc:sldMk cId="80090182" sldId="305"/>
            <ac:spMk id="5" creationId="{31BF7889-073A-E045-A3F2-45D63BD0FDC0}"/>
          </ac:spMkLst>
        </pc:spChg>
        <pc:spChg chg="add mod">
          <ac:chgData name="christian fernandez" userId="0692e28eac5ec212" providerId="LiveId" clId="{2BAEE251-65BB-4505-B675-6FD72FE06515}" dt="2022-06-07T06:20:40.279" v="7080" actId="207"/>
          <ac:spMkLst>
            <pc:docMk/>
            <pc:sldMk cId="80090182" sldId="305"/>
            <ac:spMk id="7" creationId="{C89B1B53-8DA1-4AE9-CCD5-9BE521787C34}"/>
          </ac:spMkLst>
        </pc:spChg>
        <pc:spChg chg="add">
          <ac:chgData name="christian fernandez" userId="0692e28eac5ec212" providerId="LiveId" clId="{2BAEE251-65BB-4505-B675-6FD72FE06515}" dt="2022-06-07T06:13:21.806" v="6800" actId="26606"/>
          <ac:spMkLst>
            <pc:docMk/>
            <pc:sldMk cId="80090182" sldId="305"/>
            <ac:spMk id="11" creationId="{2B566528-1B12-4246-9431-5C2D7D081168}"/>
          </ac:spMkLst>
        </pc:spChg>
        <pc:grpChg chg="add">
          <ac:chgData name="christian fernandez" userId="0692e28eac5ec212" providerId="LiveId" clId="{2BAEE251-65BB-4505-B675-6FD72FE06515}" dt="2022-06-07T06:13:21.806" v="6800" actId="26606"/>
          <ac:grpSpMkLst>
            <pc:docMk/>
            <pc:sldMk cId="80090182" sldId="305"/>
            <ac:grpSpMk id="13" creationId="{828A5161-06F1-46CF-8AD7-844680A59E13}"/>
          </ac:grpSpMkLst>
        </pc:grpChg>
        <pc:grpChg chg="add">
          <ac:chgData name="christian fernandez" userId="0692e28eac5ec212" providerId="LiveId" clId="{2BAEE251-65BB-4505-B675-6FD72FE06515}" dt="2022-06-07T06:13:21.806" v="6800" actId="26606"/>
          <ac:grpSpMkLst>
            <pc:docMk/>
            <pc:sldMk cId="80090182" sldId="305"/>
            <ac:grpSpMk id="17" creationId="{5995D10D-E9C9-47DB-AE7E-801FEF38F5C9}"/>
          </ac:grpSpMkLst>
        </pc:grpChg>
        <pc:picChg chg="add mod">
          <ac:chgData name="christian fernandez" userId="0692e28eac5ec212" providerId="LiveId" clId="{2BAEE251-65BB-4505-B675-6FD72FE06515}" dt="2022-06-07T06:13:21.806" v="6800" actId="26606"/>
          <ac:picMkLst>
            <pc:docMk/>
            <pc:sldMk cId="80090182" sldId="305"/>
            <ac:picMk id="6" creationId="{B4469CAF-2158-927E-9305-09643D1F7838}"/>
          </ac:picMkLst>
        </pc:picChg>
      </pc:sldChg>
      <pc:sldChg chg="addSp modSp mod setBg">
        <pc:chgData name="christian fernandez" userId="0692e28eac5ec212" providerId="LiveId" clId="{2BAEE251-65BB-4505-B675-6FD72FE06515}" dt="2022-06-07T19:07:08.900" v="7606" actId="207"/>
        <pc:sldMkLst>
          <pc:docMk/>
          <pc:sldMk cId="3145340593" sldId="306"/>
        </pc:sldMkLst>
        <pc:spChg chg="mod ord">
          <ac:chgData name="christian fernandez" userId="0692e28eac5ec212" providerId="LiveId" clId="{2BAEE251-65BB-4505-B675-6FD72FE06515}" dt="2022-06-07T19:07:08.900" v="7606" actId="207"/>
          <ac:spMkLst>
            <pc:docMk/>
            <pc:sldMk cId="3145340593" sldId="306"/>
            <ac:spMk id="3" creationId="{373827F3-F386-AA4E-80ED-D86DEF8C158D}"/>
          </ac:spMkLst>
        </pc:spChg>
        <pc:spChg chg="mod">
          <ac:chgData name="christian fernandez" userId="0692e28eac5ec212" providerId="LiveId" clId="{2BAEE251-65BB-4505-B675-6FD72FE06515}" dt="2022-06-07T19:01:51.019" v="7326" actId="115"/>
          <ac:spMkLst>
            <pc:docMk/>
            <pc:sldMk cId="3145340593" sldId="306"/>
            <ac:spMk id="4" creationId="{AFE7D9E4-306D-49E3-9AC4-15D566FC72AD}"/>
          </ac:spMkLst>
        </pc:spChg>
        <pc:spChg chg="mod ord">
          <ac:chgData name="christian fernandez" userId="0692e28eac5ec212" providerId="LiveId" clId="{2BAEE251-65BB-4505-B675-6FD72FE06515}" dt="2022-06-07T19:01:36.210" v="7322" actId="26606"/>
          <ac:spMkLst>
            <pc:docMk/>
            <pc:sldMk cId="3145340593" sldId="306"/>
            <ac:spMk id="5" creationId="{31BF7889-073A-E045-A3F2-45D63BD0FDC0}"/>
          </ac:spMkLst>
        </pc:spChg>
        <pc:spChg chg="add">
          <ac:chgData name="christian fernandez" userId="0692e28eac5ec212" providerId="LiveId" clId="{2BAEE251-65BB-4505-B675-6FD72FE06515}" dt="2022-06-07T19:01:36.210" v="7322" actId="26606"/>
          <ac:spMkLst>
            <pc:docMk/>
            <pc:sldMk cId="3145340593" sldId="306"/>
            <ac:spMk id="11" creationId="{2B566528-1B12-4246-9431-5C2D7D081168}"/>
          </ac:spMkLst>
        </pc:spChg>
        <pc:grpChg chg="add">
          <ac:chgData name="christian fernandez" userId="0692e28eac5ec212" providerId="LiveId" clId="{2BAEE251-65BB-4505-B675-6FD72FE06515}" dt="2022-06-07T19:01:36.210" v="7322" actId="26606"/>
          <ac:grpSpMkLst>
            <pc:docMk/>
            <pc:sldMk cId="3145340593" sldId="306"/>
            <ac:grpSpMk id="13" creationId="{828A5161-06F1-46CF-8AD7-844680A59E13}"/>
          </ac:grpSpMkLst>
        </pc:grpChg>
        <pc:grpChg chg="add">
          <ac:chgData name="christian fernandez" userId="0692e28eac5ec212" providerId="LiveId" clId="{2BAEE251-65BB-4505-B675-6FD72FE06515}" dt="2022-06-07T19:01:36.210" v="7322" actId="26606"/>
          <ac:grpSpMkLst>
            <pc:docMk/>
            <pc:sldMk cId="3145340593" sldId="306"/>
            <ac:grpSpMk id="17" creationId="{5995D10D-E9C9-47DB-AE7E-801FEF38F5C9}"/>
          </ac:grpSpMkLst>
        </pc:grpChg>
        <pc:picChg chg="add mod">
          <ac:chgData name="christian fernandez" userId="0692e28eac5ec212" providerId="LiveId" clId="{2BAEE251-65BB-4505-B675-6FD72FE06515}" dt="2022-06-07T19:01:36.210" v="7322" actId="26606"/>
          <ac:picMkLst>
            <pc:docMk/>
            <pc:sldMk cId="3145340593" sldId="306"/>
            <ac:picMk id="6" creationId="{41629293-9F2C-40CD-03B0-36A401804114}"/>
          </ac:picMkLst>
        </pc:picChg>
      </pc:sldChg>
      <pc:sldChg chg="addSp modSp mod setBg">
        <pc:chgData name="christian fernandez" userId="0692e28eac5ec212" providerId="LiveId" clId="{2BAEE251-65BB-4505-B675-6FD72FE06515}" dt="2022-06-07T19:07:14.868" v="7609" actId="20577"/>
        <pc:sldMkLst>
          <pc:docMk/>
          <pc:sldMk cId="1106727586" sldId="307"/>
        </pc:sldMkLst>
        <pc:spChg chg="mod ord">
          <ac:chgData name="christian fernandez" userId="0692e28eac5ec212" providerId="LiveId" clId="{2BAEE251-65BB-4505-B675-6FD72FE06515}" dt="2022-06-07T19:07:14.868" v="7609" actId="20577"/>
          <ac:spMkLst>
            <pc:docMk/>
            <pc:sldMk cId="1106727586" sldId="307"/>
            <ac:spMk id="3" creationId="{373827F3-F386-AA4E-80ED-D86DEF8C158D}"/>
          </ac:spMkLst>
        </pc:spChg>
        <pc:spChg chg="mod">
          <ac:chgData name="christian fernandez" userId="0692e28eac5ec212" providerId="LiveId" clId="{2BAEE251-65BB-4505-B675-6FD72FE06515}" dt="2022-06-07T19:00:32.381" v="7315" actId="115"/>
          <ac:spMkLst>
            <pc:docMk/>
            <pc:sldMk cId="1106727586" sldId="307"/>
            <ac:spMk id="4" creationId="{021C109C-C017-4D19-928F-AED25AC30125}"/>
          </ac:spMkLst>
        </pc:spChg>
        <pc:spChg chg="mod ord">
          <ac:chgData name="christian fernandez" userId="0692e28eac5ec212" providerId="LiveId" clId="{2BAEE251-65BB-4505-B675-6FD72FE06515}" dt="2022-06-07T06:22:45.878" v="7085" actId="26606"/>
          <ac:spMkLst>
            <pc:docMk/>
            <pc:sldMk cId="1106727586" sldId="307"/>
            <ac:spMk id="5" creationId="{31BF7889-073A-E045-A3F2-45D63BD0FDC0}"/>
          </ac:spMkLst>
        </pc:spChg>
        <pc:spChg chg="add">
          <ac:chgData name="christian fernandez" userId="0692e28eac5ec212" providerId="LiveId" clId="{2BAEE251-65BB-4505-B675-6FD72FE06515}" dt="2022-06-07T06:22:45.878" v="7085" actId="26606"/>
          <ac:spMkLst>
            <pc:docMk/>
            <pc:sldMk cId="1106727586" sldId="307"/>
            <ac:spMk id="11" creationId="{2B566528-1B12-4246-9431-5C2D7D081168}"/>
          </ac:spMkLst>
        </pc:spChg>
        <pc:grpChg chg="add">
          <ac:chgData name="christian fernandez" userId="0692e28eac5ec212" providerId="LiveId" clId="{2BAEE251-65BB-4505-B675-6FD72FE06515}" dt="2022-06-07T06:22:45.878" v="7085" actId="26606"/>
          <ac:grpSpMkLst>
            <pc:docMk/>
            <pc:sldMk cId="1106727586" sldId="307"/>
            <ac:grpSpMk id="13" creationId="{828A5161-06F1-46CF-8AD7-844680A59E13}"/>
          </ac:grpSpMkLst>
        </pc:grpChg>
        <pc:grpChg chg="add">
          <ac:chgData name="christian fernandez" userId="0692e28eac5ec212" providerId="LiveId" clId="{2BAEE251-65BB-4505-B675-6FD72FE06515}" dt="2022-06-07T06:22:45.878" v="7085" actId="26606"/>
          <ac:grpSpMkLst>
            <pc:docMk/>
            <pc:sldMk cId="1106727586" sldId="307"/>
            <ac:grpSpMk id="17" creationId="{5995D10D-E9C9-47DB-AE7E-801FEF38F5C9}"/>
          </ac:grpSpMkLst>
        </pc:grpChg>
        <pc:picChg chg="add mod">
          <ac:chgData name="christian fernandez" userId="0692e28eac5ec212" providerId="LiveId" clId="{2BAEE251-65BB-4505-B675-6FD72FE06515}" dt="2022-06-07T06:22:45.878" v="7085" actId="26606"/>
          <ac:picMkLst>
            <pc:docMk/>
            <pc:sldMk cId="1106727586" sldId="307"/>
            <ac:picMk id="6" creationId="{D3F1F1A7-EBEB-1370-3014-B4FC86150205}"/>
          </ac:picMkLst>
        </pc:picChg>
      </pc:sldChg>
      <pc:sldChg chg="addSp modSp mod setBg">
        <pc:chgData name="christian fernandez" userId="0692e28eac5ec212" providerId="LiveId" clId="{2BAEE251-65BB-4505-B675-6FD72FE06515}" dt="2022-06-07T19:16:09.706" v="7878" actId="115"/>
        <pc:sldMkLst>
          <pc:docMk/>
          <pc:sldMk cId="706594483" sldId="308"/>
        </pc:sldMkLst>
        <pc:spChg chg="mod ord">
          <ac:chgData name="christian fernandez" userId="0692e28eac5ec212" providerId="LiveId" clId="{2BAEE251-65BB-4505-B675-6FD72FE06515}" dt="2022-06-07T19:16:03.882" v="7877" actId="255"/>
          <ac:spMkLst>
            <pc:docMk/>
            <pc:sldMk cId="706594483" sldId="308"/>
            <ac:spMk id="3" creationId="{373827F3-F386-AA4E-80ED-D86DEF8C158D}"/>
          </ac:spMkLst>
        </pc:spChg>
        <pc:spChg chg="mod">
          <ac:chgData name="christian fernandez" userId="0692e28eac5ec212" providerId="LiveId" clId="{2BAEE251-65BB-4505-B675-6FD72FE06515}" dt="2022-06-07T19:16:09.706" v="7878" actId="115"/>
          <ac:spMkLst>
            <pc:docMk/>
            <pc:sldMk cId="706594483" sldId="308"/>
            <ac:spMk id="4" creationId="{6D35FD2D-1BD2-45D7-B015-1A96C241520B}"/>
          </ac:spMkLst>
        </pc:spChg>
        <pc:spChg chg="mod ord">
          <ac:chgData name="christian fernandez" userId="0692e28eac5ec212" providerId="LiveId" clId="{2BAEE251-65BB-4505-B675-6FD72FE06515}" dt="2022-06-07T19:14:02.187" v="7615" actId="26606"/>
          <ac:spMkLst>
            <pc:docMk/>
            <pc:sldMk cId="706594483" sldId="308"/>
            <ac:spMk id="5" creationId="{31BF7889-073A-E045-A3F2-45D63BD0FDC0}"/>
          </ac:spMkLst>
        </pc:spChg>
        <pc:spChg chg="add">
          <ac:chgData name="christian fernandez" userId="0692e28eac5ec212" providerId="LiveId" clId="{2BAEE251-65BB-4505-B675-6FD72FE06515}" dt="2022-06-07T19:14:02.187" v="7615" actId="26606"/>
          <ac:spMkLst>
            <pc:docMk/>
            <pc:sldMk cId="706594483" sldId="308"/>
            <ac:spMk id="11" creationId="{2B566528-1B12-4246-9431-5C2D7D081168}"/>
          </ac:spMkLst>
        </pc:spChg>
        <pc:grpChg chg="add">
          <ac:chgData name="christian fernandez" userId="0692e28eac5ec212" providerId="LiveId" clId="{2BAEE251-65BB-4505-B675-6FD72FE06515}" dt="2022-06-07T19:14:02.187" v="7615" actId="26606"/>
          <ac:grpSpMkLst>
            <pc:docMk/>
            <pc:sldMk cId="706594483" sldId="308"/>
            <ac:grpSpMk id="13" creationId="{828A5161-06F1-46CF-8AD7-844680A59E13}"/>
          </ac:grpSpMkLst>
        </pc:grpChg>
        <pc:grpChg chg="add">
          <ac:chgData name="christian fernandez" userId="0692e28eac5ec212" providerId="LiveId" clId="{2BAEE251-65BB-4505-B675-6FD72FE06515}" dt="2022-06-07T19:14:02.187" v="7615" actId="26606"/>
          <ac:grpSpMkLst>
            <pc:docMk/>
            <pc:sldMk cId="706594483" sldId="308"/>
            <ac:grpSpMk id="17" creationId="{5995D10D-E9C9-47DB-AE7E-801FEF38F5C9}"/>
          </ac:grpSpMkLst>
        </pc:grpChg>
        <pc:picChg chg="add mod">
          <ac:chgData name="christian fernandez" userId="0692e28eac5ec212" providerId="LiveId" clId="{2BAEE251-65BB-4505-B675-6FD72FE06515}" dt="2022-06-07T19:14:02.187" v="7615" actId="26606"/>
          <ac:picMkLst>
            <pc:docMk/>
            <pc:sldMk cId="706594483" sldId="308"/>
            <ac:picMk id="6" creationId="{82E1DE9B-5949-BB79-F5BA-02F0BF8FD180}"/>
          </ac:picMkLst>
        </pc:picChg>
      </pc:sldChg>
      <pc:sldChg chg="addSp modSp mod">
        <pc:chgData name="christian fernandez" userId="0692e28eac5ec212" providerId="LiveId" clId="{2BAEE251-65BB-4505-B675-6FD72FE06515}" dt="2022-06-07T19:28:35.984" v="8343" actId="207"/>
        <pc:sldMkLst>
          <pc:docMk/>
          <pc:sldMk cId="1794738657" sldId="309"/>
        </pc:sldMkLst>
        <pc:spChg chg="mod">
          <ac:chgData name="christian fernandez" userId="0692e28eac5ec212" providerId="LiveId" clId="{2BAEE251-65BB-4505-B675-6FD72FE06515}" dt="2022-06-07T19:28:35.984" v="8343" actId="207"/>
          <ac:spMkLst>
            <pc:docMk/>
            <pc:sldMk cId="1794738657" sldId="309"/>
            <ac:spMk id="5" creationId="{1B07C49E-AFFC-EC46-8930-E4D428F5F943}"/>
          </ac:spMkLst>
        </pc:spChg>
        <pc:picChg chg="add mod">
          <ac:chgData name="christian fernandez" userId="0692e28eac5ec212" providerId="LiveId" clId="{2BAEE251-65BB-4505-B675-6FD72FE06515}" dt="2022-06-07T19:28:27.230" v="8340" actId="14100"/>
          <ac:picMkLst>
            <pc:docMk/>
            <pc:sldMk cId="1794738657" sldId="309"/>
            <ac:picMk id="6" creationId="{A61C338F-7F27-EEBF-EB8A-5DFC05675826}"/>
          </ac:picMkLst>
        </pc:picChg>
      </pc:sldChg>
      <pc:sldChg chg="addSp modSp mod">
        <pc:chgData name="christian fernandez" userId="0692e28eac5ec212" providerId="LiveId" clId="{2BAEE251-65BB-4505-B675-6FD72FE06515}" dt="2022-06-07T19:33:53.901" v="8580" actId="207"/>
        <pc:sldMkLst>
          <pc:docMk/>
          <pc:sldMk cId="4010014743" sldId="310"/>
        </pc:sldMkLst>
        <pc:spChg chg="mod">
          <ac:chgData name="christian fernandez" userId="0692e28eac5ec212" providerId="LiveId" clId="{2BAEE251-65BB-4505-B675-6FD72FE06515}" dt="2022-06-07T19:33:53.901" v="8580" actId="207"/>
          <ac:spMkLst>
            <pc:docMk/>
            <pc:sldMk cId="4010014743" sldId="310"/>
            <ac:spMk id="5" creationId="{1B07C49E-AFFC-EC46-8930-E4D428F5F943}"/>
          </ac:spMkLst>
        </pc:spChg>
        <pc:picChg chg="add mod">
          <ac:chgData name="christian fernandez" userId="0692e28eac5ec212" providerId="LiveId" clId="{2BAEE251-65BB-4505-B675-6FD72FE06515}" dt="2022-06-07T19:31:01.370" v="8438" actId="1076"/>
          <ac:picMkLst>
            <pc:docMk/>
            <pc:sldMk cId="4010014743" sldId="310"/>
            <ac:picMk id="6" creationId="{8E8C99AA-05BE-B2AD-0FDF-C30F968CBC1D}"/>
          </ac:picMkLst>
        </pc:picChg>
      </pc:sldChg>
      <pc:sldChg chg="addSp modSp mod">
        <pc:chgData name="christian fernandez" userId="0692e28eac5ec212" providerId="LiveId" clId="{2BAEE251-65BB-4505-B675-6FD72FE06515}" dt="2022-06-07T19:47:47.111" v="8614" actId="255"/>
        <pc:sldMkLst>
          <pc:docMk/>
          <pc:sldMk cId="2735560525" sldId="311"/>
        </pc:sldMkLst>
        <pc:spChg chg="mod">
          <ac:chgData name="christian fernandez" userId="0692e28eac5ec212" providerId="LiveId" clId="{2BAEE251-65BB-4505-B675-6FD72FE06515}" dt="2022-06-07T19:47:47.111" v="8614" actId="255"/>
          <ac:spMkLst>
            <pc:docMk/>
            <pc:sldMk cId="2735560525" sldId="311"/>
            <ac:spMk id="5" creationId="{1B07C49E-AFFC-EC46-8930-E4D428F5F943}"/>
          </ac:spMkLst>
        </pc:spChg>
        <pc:picChg chg="add mod">
          <ac:chgData name="christian fernandez" userId="0692e28eac5ec212" providerId="LiveId" clId="{2BAEE251-65BB-4505-B675-6FD72FE06515}" dt="2022-06-07T19:47:41.510" v="8612" actId="1076"/>
          <ac:picMkLst>
            <pc:docMk/>
            <pc:sldMk cId="2735560525" sldId="311"/>
            <ac:picMk id="6" creationId="{2B944867-BB03-B69A-43E3-33E13C021A96}"/>
          </ac:picMkLst>
        </pc:picChg>
      </pc:sldChg>
      <pc:sldChg chg="addSp modSp mod">
        <pc:chgData name="christian fernandez" userId="0692e28eac5ec212" providerId="LiveId" clId="{2BAEE251-65BB-4505-B675-6FD72FE06515}" dt="2022-06-07T19:51:57.718" v="8860" actId="20577"/>
        <pc:sldMkLst>
          <pc:docMk/>
          <pc:sldMk cId="1434679925" sldId="312"/>
        </pc:sldMkLst>
        <pc:spChg chg="mod">
          <ac:chgData name="christian fernandez" userId="0692e28eac5ec212" providerId="LiveId" clId="{2BAEE251-65BB-4505-B675-6FD72FE06515}" dt="2022-06-07T19:51:57.718" v="8860" actId="20577"/>
          <ac:spMkLst>
            <pc:docMk/>
            <pc:sldMk cId="1434679925" sldId="312"/>
            <ac:spMk id="5" creationId="{1B07C49E-AFFC-EC46-8930-E4D428F5F943}"/>
          </ac:spMkLst>
        </pc:spChg>
        <pc:picChg chg="add mod">
          <ac:chgData name="christian fernandez" userId="0692e28eac5ec212" providerId="LiveId" clId="{2BAEE251-65BB-4505-B675-6FD72FE06515}" dt="2022-06-07T19:50:50.450" v="8721" actId="1076"/>
          <ac:picMkLst>
            <pc:docMk/>
            <pc:sldMk cId="1434679925" sldId="312"/>
            <ac:picMk id="6" creationId="{5264F99D-2E2F-D24B-DA99-8213FD47F1A9}"/>
          </ac:picMkLst>
        </pc:picChg>
      </pc:sldChg>
      <pc:sldChg chg="addSp delSp modSp mod">
        <pc:chgData name="christian fernandez" userId="0692e28eac5ec212" providerId="LiveId" clId="{2BAEE251-65BB-4505-B675-6FD72FE06515}" dt="2022-06-07T20:07:22.832" v="8970" actId="207"/>
        <pc:sldMkLst>
          <pc:docMk/>
          <pc:sldMk cId="1756972646" sldId="313"/>
        </pc:sldMkLst>
        <pc:spChg chg="add del mod">
          <ac:chgData name="christian fernandez" userId="0692e28eac5ec212" providerId="LiveId" clId="{2BAEE251-65BB-4505-B675-6FD72FE06515}" dt="2022-06-07T20:07:22.832" v="8970" actId="207"/>
          <ac:spMkLst>
            <pc:docMk/>
            <pc:sldMk cId="1756972646" sldId="313"/>
            <ac:spMk id="5" creationId="{1B07C49E-AFFC-EC46-8930-E4D428F5F943}"/>
          </ac:spMkLst>
        </pc:spChg>
        <pc:picChg chg="add del mod">
          <ac:chgData name="christian fernandez" userId="0692e28eac5ec212" providerId="LiveId" clId="{2BAEE251-65BB-4505-B675-6FD72FE06515}" dt="2022-06-07T20:02:05.922" v="8897" actId="931"/>
          <ac:picMkLst>
            <pc:docMk/>
            <pc:sldMk cId="1756972646" sldId="313"/>
            <ac:picMk id="6" creationId="{785C250B-3439-E4B0-1DEC-00533294B970}"/>
          </ac:picMkLst>
        </pc:picChg>
        <pc:picChg chg="add mod">
          <ac:chgData name="christian fernandez" userId="0692e28eac5ec212" providerId="LiveId" clId="{2BAEE251-65BB-4505-B675-6FD72FE06515}" dt="2022-06-07T20:02:48.685" v="8968" actId="1076"/>
          <ac:picMkLst>
            <pc:docMk/>
            <pc:sldMk cId="1756972646" sldId="313"/>
            <ac:picMk id="8" creationId="{D05D28F9-66F6-FF22-31F7-A64A111ABDD6}"/>
          </ac:picMkLst>
        </pc:picChg>
      </pc:sldChg>
      <pc:sldChg chg="addSp modSp mod">
        <pc:chgData name="christian fernandez" userId="0692e28eac5ec212" providerId="LiveId" clId="{2BAEE251-65BB-4505-B675-6FD72FE06515}" dt="2022-06-07T19:58:20.998" v="8891" actId="207"/>
        <pc:sldMkLst>
          <pc:docMk/>
          <pc:sldMk cId="639399535" sldId="314"/>
        </pc:sldMkLst>
        <pc:spChg chg="mod">
          <ac:chgData name="christian fernandez" userId="0692e28eac5ec212" providerId="LiveId" clId="{2BAEE251-65BB-4505-B675-6FD72FE06515}" dt="2022-06-07T19:58:20.998" v="8891" actId="207"/>
          <ac:spMkLst>
            <pc:docMk/>
            <pc:sldMk cId="639399535" sldId="314"/>
            <ac:spMk id="5" creationId="{1B07C49E-AFFC-EC46-8930-E4D428F5F943}"/>
          </ac:spMkLst>
        </pc:spChg>
        <pc:picChg chg="add mod">
          <ac:chgData name="christian fernandez" userId="0692e28eac5ec212" providerId="LiveId" clId="{2BAEE251-65BB-4505-B675-6FD72FE06515}" dt="2022-06-07T19:57:35.324" v="8864" actId="14100"/>
          <ac:picMkLst>
            <pc:docMk/>
            <pc:sldMk cId="639399535" sldId="314"/>
            <ac:picMk id="3" creationId="{D12F66C9-550B-4978-8905-51FA2C70284A}"/>
          </ac:picMkLst>
        </pc:picChg>
      </pc:sldChg>
      <pc:sldChg chg="addSp modSp mod">
        <pc:chgData name="christian fernandez" userId="0692e28eac5ec212" providerId="LiveId" clId="{2BAEE251-65BB-4505-B675-6FD72FE06515}" dt="2022-06-07T20:10:49.241" v="9081" actId="207"/>
        <pc:sldMkLst>
          <pc:docMk/>
          <pc:sldMk cId="3566646398" sldId="315"/>
        </pc:sldMkLst>
        <pc:spChg chg="mod">
          <ac:chgData name="christian fernandez" userId="0692e28eac5ec212" providerId="LiveId" clId="{2BAEE251-65BB-4505-B675-6FD72FE06515}" dt="2022-06-07T20:10:49.241" v="9081" actId="207"/>
          <ac:spMkLst>
            <pc:docMk/>
            <pc:sldMk cId="3566646398" sldId="315"/>
            <ac:spMk id="5" creationId="{1B07C49E-AFFC-EC46-8930-E4D428F5F943}"/>
          </ac:spMkLst>
        </pc:spChg>
        <pc:picChg chg="add mod">
          <ac:chgData name="christian fernandez" userId="0692e28eac5ec212" providerId="LiveId" clId="{2BAEE251-65BB-4505-B675-6FD72FE06515}" dt="2022-06-07T20:10:39.147" v="9079" actId="14100"/>
          <ac:picMkLst>
            <pc:docMk/>
            <pc:sldMk cId="3566646398" sldId="315"/>
            <ac:picMk id="6" creationId="{B90B1C2B-7EEB-AA3D-D722-41596F122962}"/>
          </ac:picMkLst>
        </pc:picChg>
      </pc:sldChg>
      <pc:sldChg chg="addSp modSp mod">
        <pc:chgData name="christian fernandez" userId="0692e28eac5ec212" providerId="LiveId" clId="{2BAEE251-65BB-4505-B675-6FD72FE06515}" dt="2022-06-07T20:19:23.810" v="9122" actId="207"/>
        <pc:sldMkLst>
          <pc:docMk/>
          <pc:sldMk cId="1398439132" sldId="316"/>
        </pc:sldMkLst>
        <pc:spChg chg="mod">
          <ac:chgData name="christian fernandez" userId="0692e28eac5ec212" providerId="LiveId" clId="{2BAEE251-65BB-4505-B675-6FD72FE06515}" dt="2022-06-07T20:19:23.810" v="9122" actId="207"/>
          <ac:spMkLst>
            <pc:docMk/>
            <pc:sldMk cId="1398439132" sldId="316"/>
            <ac:spMk id="5" creationId="{1B07C49E-AFFC-EC46-8930-E4D428F5F943}"/>
          </ac:spMkLst>
        </pc:spChg>
        <pc:picChg chg="add mod">
          <ac:chgData name="christian fernandez" userId="0692e28eac5ec212" providerId="LiveId" clId="{2BAEE251-65BB-4505-B675-6FD72FE06515}" dt="2022-06-07T20:19:06.060" v="9099" actId="1076"/>
          <ac:picMkLst>
            <pc:docMk/>
            <pc:sldMk cId="1398439132" sldId="316"/>
            <ac:picMk id="6" creationId="{ACCF71D8-C494-FB7B-2C80-CFDA71633D26}"/>
          </ac:picMkLst>
        </pc:picChg>
      </pc:sldChg>
      <pc:sldChg chg="addSp modSp mod">
        <pc:chgData name="christian fernandez" userId="0692e28eac5ec212" providerId="LiveId" clId="{2BAEE251-65BB-4505-B675-6FD72FE06515}" dt="2022-06-07T20:31:04.470" v="9142" actId="14100"/>
        <pc:sldMkLst>
          <pc:docMk/>
          <pc:sldMk cId="3975168428" sldId="317"/>
        </pc:sldMkLst>
        <pc:spChg chg="mod">
          <ac:chgData name="christian fernandez" userId="0692e28eac5ec212" providerId="LiveId" clId="{2BAEE251-65BB-4505-B675-6FD72FE06515}" dt="2022-06-07T20:30:51.271" v="9135" actId="20577"/>
          <ac:spMkLst>
            <pc:docMk/>
            <pc:sldMk cId="3975168428" sldId="317"/>
            <ac:spMk id="5" creationId="{1B07C49E-AFFC-EC46-8930-E4D428F5F943}"/>
          </ac:spMkLst>
        </pc:spChg>
        <pc:picChg chg="add mod">
          <ac:chgData name="christian fernandez" userId="0692e28eac5ec212" providerId="LiveId" clId="{2BAEE251-65BB-4505-B675-6FD72FE06515}" dt="2022-06-07T20:31:04.470" v="9142" actId="14100"/>
          <ac:picMkLst>
            <pc:docMk/>
            <pc:sldMk cId="3975168428" sldId="317"/>
            <ac:picMk id="6" creationId="{15165E29-06F1-E194-DF50-6E09D739C161}"/>
          </ac:picMkLst>
        </pc:picChg>
      </pc:sldChg>
      <pc:sldChg chg="addSp modSp mod setBg">
        <pc:chgData name="christian fernandez" userId="0692e28eac5ec212" providerId="LiveId" clId="{2BAEE251-65BB-4505-B675-6FD72FE06515}" dt="2022-06-07T20:45:09.540" v="9649" actId="207"/>
        <pc:sldMkLst>
          <pc:docMk/>
          <pc:sldMk cId="239597884" sldId="318"/>
        </pc:sldMkLst>
        <pc:spChg chg="mod ord">
          <ac:chgData name="christian fernandez" userId="0692e28eac5ec212" providerId="LiveId" clId="{2BAEE251-65BB-4505-B675-6FD72FE06515}" dt="2022-06-07T20:41:36.468" v="9417" actId="26606"/>
          <ac:spMkLst>
            <pc:docMk/>
            <pc:sldMk cId="239597884" sldId="318"/>
            <ac:spMk id="3" creationId="{8C82F32A-22A5-0046-9FAC-5295E4FA5A12}"/>
          </ac:spMkLst>
        </pc:spChg>
        <pc:spChg chg="mod ord">
          <ac:chgData name="christian fernandez" userId="0692e28eac5ec212" providerId="LiveId" clId="{2BAEE251-65BB-4505-B675-6FD72FE06515}" dt="2022-06-07T20:45:09.540" v="9649" actId="207"/>
          <ac:spMkLst>
            <pc:docMk/>
            <pc:sldMk cId="239597884" sldId="318"/>
            <ac:spMk id="5" creationId="{85D9F803-CDBC-C74C-AF1B-2B5937D1C241}"/>
          </ac:spMkLst>
        </pc:spChg>
        <pc:spChg chg="mod">
          <ac:chgData name="christian fernandez" userId="0692e28eac5ec212" providerId="LiveId" clId="{2BAEE251-65BB-4505-B675-6FD72FE06515}" dt="2022-06-07T20:41:52.976" v="9419" actId="115"/>
          <ac:spMkLst>
            <pc:docMk/>
            <pc:sldMk cId="239597884" sldId="318"/>
            <ac:spMk id="8" creationId="{2E0ECA32-E146-40DA-85CD-9677244BC3EC}"/>
          </ac:spMkLst>
        </pc:spChg>
        <pc:spChg chg="add">
          <ac:chgData name="christian fernandez" userId="0692e28eac5ec212" providerId="LiveId" clId="{2BAEE251-65BB-4505-B675-6FD72FE06515}" dt="2022-06-07T20:41:36.468" v="9417" actId="26606"/>
          <ac:spMkLst>
            <pc:docMk/>
            <pc:sldMk cId="239597884" sldId="318"/>
            <ac:spMk id="13" creationId="{2B566528-1B12-4246-9431-5C2D7D081168}"/>
          </ac:spMkLst>
        </pc:spChg>
        <pc:spChg chg="add">
          <ac:chgData name="christian fernandez" userId="0692e28eac5ec212" providerId="LiveId" clId="{2BAEE251-65BB-4505-B675-6FD72FE06515}" dt="2022-06-07T20:41:36.468" v="9417" actId="26606"/>
          <ac:spMkLst>
            <pc:docMk/>
            <pc:sldMk cId="239597884" sldId="318"/>
            <ac:spMk id="19" creationId="{D3F51FEB-38FB-4F6C-9F7B-2F2AFAB65463}"/>
          </ac:spMkLst>
        </pc:spChg>
        <pc:spChg chg="add">
          <ac:chgData name="christian fernandez" userId="0692e28eac5ec212" providerId="LiveId" clId="{2BAEE251-65BB-4505-B675-6FD72FE06515}" dt="2022-06-07T20:41:36.468" v="9417" actId="26606"/>
          <ac:spMkLst>
            <pc:docMk/>
            <pc:sldMk cId="239597884" sldId="318"/>
            <ac:spMk id="21" creationId="{1E547BA6-BAE0-43BB-A7CA-60F69CE252F0}"/>
          </ac:spMkLst>
        </pc:spChg>
        <pc:grpChg chg="add">
          <ac:chgData name="christian fernandez" userId="0692e28eac5ec212" providerId="LiveId" clId="{2BAEE251-65BB-4505-B675-6FD72FE06515}" dt="2022-06-07T20:41:36.468" v="9417" actId="26606"/>
          <ac:grpSpMkLst>
            <pc:docMk/>
            <pc:sldMk cId="239597884" sldId="318"/>
            <ac:grpSpMk id="15" creationId="{07EAA094-9CF6-4695-958A-33D9BCAA9474}"/>
          </ac:grpSpMkLst>
        </pc:grpChg>
        <pc:picChg chg="add mod">
          <ac:chgData name="christian fernandez" userId="0692e28eac5ec212" providerId="LiveId" clId="{2BAEE251-65BB-4505-B675-6FD72FE06515}" dt="2022-06-07T20:41:36.468" v="9417" actId="26606"/>
          <ac:picMkLst>
            <pc:docMk/>
            <pc:sldMk cId="239597884" sldId="318"/>
            <ac:picMk id="4" creationId="{29B07E7B-9C40-F55F-C79F-068270A455D4}"/>
          </ac:picMkLst>
        </pc:picChg>
        <pc:picChg chg="add mod">
          <ac:chgData name="christian fernandez" userId="0692e28eac5ec212" providerId="LiveId" clId="{2BAEE251-65BB-4505-B675-6FD72FE06515}" dt="2022-06-07T20:41:36.468" v="9417" actId="26606"/>
          <ac:picMkLst>
            <pc:docMk/>
            <pc:sldMk cId="239597884" sldId="318"/>
            <ac:picMk id="7" creationId="{697DF100-FADD-FEC6-509A-1BCAC8384885}"/>
          </ac:picMkLst>
        </pc:picChg>
      </pc:sldChg>
      <pc:sldChg chg="addSp modSp mod setBg">
        <pc:chgData name="christian fernandez" userId="0692e28eac5ec212" providerId="LiveId" clId="{2BAEE251-65BB-4505-B675-6FD72FE06515}" dt="2022-06-07T20:52:36.083" v="9944" actId="20577"/>
        <pc:sldMkLst>
          <pc:docMk/>
          <pc:sldMk cId="232499080" sldId="319"/>
        </pc:sldMkLst>
        <pc:spChg chg="mod ord">
          <ac:chgData name="christian fernandez" userId="0692e28eac5ec212" providerId="LiveId" clId="{2BAEE251-65BB-4505-B675-6FD72FE06515}" dt="2022-06-07T20:49:41.074" v="9671" actId="26606"/>
          <ac:spMkLst>
            <pc:docMk/>
            <pc:sldMk cId="232499080" sldId="319"/>
            <ac:spMk id="3" creationId="{8C82F32A-22A5-0046-9FAC-5295E4FA5A12}"/>
          </ac:spMkLst>
        </pc:spChg>
        <pc:spChg chg="mod ord">
          <ac:chgData name="christian fernandez" userId="0692e28eac5ec212" providerId="LiveId" clId="{2BAEE251-65BB-4505-B675-6FD72FE06515}" dt="2022-06-07T20:52:36.083" v="9944" actId="20577"/>
          <ac:spMkLst>
            <pc:docMk/>
            <pc:sldMk cId="232499080" sldId="319"/>
            <ac:spMk id="5" creationId="{85D9F803-CDBC-C74C-AF1B-2B5937D1C241}"/>
          </ac:spMkLst>
        </pc:spChg>
        <pc:spChg chg="mod">
          <ac:chgData name="christian fernandez" userId="0692e28eac5ec212" providerId="LiveId" clId="{2BAEE251-65BB-4505-B675-6FD72FE06515}" dt="2022-06-07T20:49:53.674" v="9673" actId="115"/>
          <ac:spMkLst>
            <pc:docMk/>
            <pc:sldMk cId="232499080" sldId="319"/>
            <ac:spMk id="8" creationId="{34C97452-C78A-4701-B8AB-ABFE63D5BEDE}"/>
          </ac:spMkLst>
        </pc:spChg>
        <pc:spChg chg="add">
          <ac:chgData name="christian fernandez" userId="0692e28eac5ec212" providerId="LiveId" clId="{2BAEE251-65BB-4505-B675-6FD72FE06515}" dt="2022-06-07T20:49:41.074" v="9671" actId="26606"/>
          <ac:spMkLst>
            <pc:docMk/>
            <pc:sldMk cId="232499080" sldId="319"/>
            <ac:spMk id="13" creationId="{2B566528-1B12-4246-9431-5C2D7D081168}"/>
          </ac:spMkLst>
        </pc:spChg>
        <pc:spChg chg="add">
          <ac:chgData name="christian fernandez" userId="0692e28eac5ec212" providerId="LiveId" clId="{2BAEE251-65BB-4505-B675-6FD72FE06515}" dt="2022-06-07T20:49:41.074" v="9671" actId="26606"/>
          <ac:spMkLst>
            <pc:docMk/>
            <pc:sldMk cId="232499080" sldId="319"/>
            <ac:spMk id="19" creationId="{D3F51FEB-38FB-4F6C-9F7B-2F2AFAB65463}"/>
          </ac:spMkLst>
        </pc:spChg>
        <pc:spChg chg="add">
          <ac:chgData name="christian fernandez" userId="0692e28eac5ec212" providerId="LiveId" clId="{2BAEE251-65BB-4505-B675-6FD72FE06515}" dt="2022-06-07T20:49:41.074" v="9671" actId="26606"/>
          <ac:spMkLst>
            <pc:docMk/>
            <pc:sldMk cId="232499080" sldId="319"/>
            <ac:spMk id="21" creationId="{1E547BA6-BAE0-43BB-A7CA-60F69CE252F0}"/>
          </ac:spMkLst>
        </pc:spChg>
        <pc:grpChg chg="add">
          <ac:chgData name="christian fernandez" userId="0692e28eac5ec212" providerId="LiveId" clId="{2BAEE251-65BB-4505-B675-6FD72FE06515}" dt="2022-06-07T20:49:41.074" v="9671" actId="26606"/>
          <ac:grpSpMkLst>
            <pc:docMk/>
            <pc:sldMk cId="232499080" sldId="319"/>
            <ac:grpSpMk id="15" creationId="{07EAA094-9CF6-4695-958A-33D9BCAA9474}"/>
          </ac:grpSpMkLst>
        </pc:grpChg>
        <pc:picChg chg="add mod">
          <ac:chgData name="christian fernandez" userId="0692e28eac5ec212" providerId="LiveId" clId="{2BAEE251-65BB-4505-B675-6FD72FE06515}" dt="2022-06-07T20:49:41.074" v="9671" actId="26606"/>
          <ac:picMkLst>
            <pc:docMk/>
            <pc:sldMk cId="232499080" sldId="319"/>
            <ac:picMk id="4" creationId="{74053584-0613-F597-A153-206B72911046}"/>
          </ac:picMkLst>
        </pc:picChg>
        <pc:picChg chg="add mod">
          <ac:chgData name="christian fernandez" userId="0692e28eac5ec212" providerId="LiveId" clId="{2BAEE251-65BB-4505-B675-6FD72FE06515}" dt="2022-06-07T20:49:41.074" v="9671" actId="26606"/>
          <ac:picMkLst>
            <pc:docMk/>
            <pc:sldMk cId="232499080" sldId="319"/>
            <ac:picMk id="7" creationId="{9B6D15EF-9368-3F05-4366-D928FAF9F395}"/>
          </ac:picMkLst>
        </pc:picChg>
      </pc:sldChg>
      <pc:sldChg chg="addSp modSp mod setBg">
        <pc:chgData name="christian fernandez" userId="0692e28eac5ec212" providerId="LiveId" clId="{2BAEE251-65BB-4505-B675-6FD72FE06515}" dt="2022-06-07T21:48:02.175" v="10829" actId="207"/>
        <pc:sldMkLst>
          <pc:docMk/>
          <pc:sldMk cId="3645034231" sldId="320"/>
        </pc:sldMkLst>
        <pc:spChg chg="mod ord">
          <ac:chgData name="christian fernandez" userId="0692e28eac5ec212" providerId="LiveId" clId="{2BAEE251-65BB-4505-B675-6FD72FE06515}" dt="2022-06-07T21:46:55.038" v="10630" actId="26606"/>
          <ac:spMkLst>
            <pc:docMk/>
            <pc:sldMk cId="3645034231" sldId="320"/>
            <ac:spMk id="4" creationId="{336C985E-BCEF-DD49-BB47-C4649A79F0D8}"/>
          </ac:spMkLst>
        </pc:spChg>
        <pc:spChg chg="mod ord">
          <ac:chgData name="christian fernandez" userId="0692e28eac5ec212" providerId="LiveId" clId="{2BAEE251-65BB-4505-B675-6FD72FE06515}" dt="2022-06-07T21:48:02.175" v="10829" actId="207"/>
          <ac:spMkLst>
            <pc:docMk/>
            <pc:sldMk cId="3645034231" sldId="320"/>
            <ac:spMk id="5" creationId="{1B07C49E-AFFC-EC46-8930-E4D428F5F943}"/>
          </ac:spMkLst>
        </pc:spChg>
        <pc:spChg chg="mod">
          <ac:chgData name="christian fernandez" userId="0692e28eac5ec212" providerId="LiveId" clId="{2BAEE251-65BB-4505-B675-6FD72FE06515}" dt="2022-06-07T21:47:06.250" v="10632" actId="115"/>
          <ac:spMkLst>
            <pc:docMk/>
            <pc:sldMk cId="3645034231" sldId="320"/>
            <ac:spMk id="9" creationId="{533106AC-60D7-46AE-8E64-7B84ABDBD099}"/>
          </ac:spMkLst>
        </pc:spChg>
        <pc:spChg chg="add">
          <ac:chgData name="christian fernandez" userId="0692e28eac5ec212" providerId="LiveId" clId="{2BAEE251-65BB-4505-B675-6FD72FE06515}" dt="2022-06-07T21:46:55.038" v="10630" actId="26606"/>
          <ac:spMkLst>
            <pc:docMk/>
            <pc:sldMk cId="3645034231" sldId="320"/>
            <ac:spMk id="14" creationId="{2B566528-1B12-4246-9431-5C2D7D081168}"/>
          </ac:spMkLst>
        </pc:spChg>
        <pc:grpChg chg="add">
          <ac:chgData name="christian fernandez" userId="0692e28eac5ec212" providerId="LiveId" clId="{2BAEE251-65BB-4505-B675-6FD72FE06515}" dt="2022-06-07T21:46:55.038" v="10630" actId="26606"/>
          <ac:grpSpMkLst>
            <pc:docMk/>
            <pc:sldMk cId="3645034231" sldId="320"/>
            <ac:grpSpMk id="16" creationId="{828A5161-06F1-46CF-8AD7-844680A59E13}"/>
          </ac:grpSpMkLst>
        </pc:grpChg>
        <pc:grpChg chg="add">
          <ac:chgData name="christian fernandez" userId="0692e28eac5ec212" providerId="LiveId" clId="{2BAEE251-65BB-4505-B675-6FD72FE06515}" dt="2022-06-07T21:46:55.038" v="10630" actId="26606"/>
          <ac:grpSpMkLst>
            <pc:docMk/>
            <pc:sldMk cId="3645034231" sldId="320"/>
            <ac:grpSpMk id="20" creationId="{5995D10D-E9C9-47DB-AE7E-801FEF38F5C9}"/>
          </ac:grpSpMkLst>
        </pc:grpChg>
        <pc:picChg chg="add mod">
          <ac:chgData name="christian fernandez" userId="0692e28eac5ec212" providerId="LiveId" clId="{2BAEE251-65BB-4505-B675-6FD72FE06515}" dt="2022-06-07T21:46:55.038" v="10630" actId="26606"/>
          <ac:picMkLst>
            <pc:docMk/>
            <pc:sldMk cId="3645034231" sldId="320"/>
            <ac:picMk id="3" creationId="{A97900B0-7F05-8E27-E02B-AF7DAD426565}"/>
          </ac:picMkLst>
        </pc:picChg>
      </pc:sldChg>
      <pc:sldChg chg="addSp modSp mod setBg">
        <pc:chgData name="christian fernandez" userId="0692e28eac5ec212" providerId="LiveId" clId="{2BAEE251-65BB-4505-B675-6FD72FE06515}" dt="2022-06-07T21:08:48.688" v="10141" actId="207"/>
        <pc:sldMkLst>
          <pc:docMk/>
          <pc:sldMk cId="700132931" sldId="322"/>
        </pc:sldMkLst>
        <pc:spChg chg="mod ord">
          <ac:chgData name="christian fernandez" userId="0692e28eac5ec212" providerId="LiveId" clId="{2BAEE251-65BB-4505-B675-6FD72FE06515}" dt="2022-06-07T21:07:28.526" v="9997" actId="26606"/>
          <ac:spMkLst>
            <pc:docMk/>
            <pc:sldMk cId="700132931" sldId="322"/>
            <ac:spMk id="3" creationId="{8C82F32A-22A5-0046-9FAC-5295E4FA5A12}"/>
          </ac:spMkLst>
        </pc:spChg>
        <pc:spChg chg="mod ord">
          <ac:chgData name="christian fernandez" userId="0692e28eac5ec212" providerId="LiveId" clId="{2BAEE251-65BB-4505-B675-6FD72FE06515}" dt="2022-06-07T21:08:48.688" v="10141" actId="207"/>
          <ac:spMkLst>
            <pc:docMk/>
            <pc:sldMk cId="700132931" sldId="322"/>
            <ac:spMk id="5" creationId="{85D9F803-CDBC-C74C-AF1B-2B5937D1C241}"/>
          </ac:spMkLst>
        </pc:spChg>
        <pc:spChg chg="mod">
          <ac:chgData name="christian fernandez" userId="0692e28eac5ec212" providerId="LiveId" clId="{2BAEE251-65BB-4505-B675-6FD72FE06515}" dt="2022-06-07T21:07:45.137" v="10000" actId="115"/>
          <ac:spMkLst>
            <pc:docMk/>
            <pc:sldMk cId="700132931" sldId="322"/>
            <ac:spMk id="8" creationId="{9456A072-47A6-4424-9ABE-F398119040DD}"/>
          </ac:spMkLst>
        </pc:spChg>
        <pc:spChg chg="add">
          <ac:chgData name="christian fernandez" userId="0692e28eac5ec212" providerId="LiveId" clId="{2BAEE251-65BB-4505-B675-6FD72FE06515}" dt="2022-06-07T21:07:28.526" v="9997" actId="26606"/>
          <ac:spMkLst>
            <pc:docMk/>
            <pc:sldMk cId="700132931" sldId="322"/>
            <ac:spMk id="13" creationId="{131BAD53-4E89-4F62-BBB7-26359763ED39}"/>
          </ac:spMkLst>
        </pc:spChg>
        <pc:spChg chg="add">
          <ac:chgData name="christian fernandez" userId="0692e28eac5ec212" providerId="LiveId" clId="{2BAEE251-65BB-4505-B675-6FD72FE06515}" dt="2022-06-07T21:07:28.526" v="9997" actId="26606"/>
          <ac:spMkLst>
            <pc:docMk/>
            <pc:sldMk cId="700132931" sldId="322"/>
            <ac:spMk id="15" creationId="{62756DA2-40EB-4C6F-B962-5822FFB54FB6}"/>
          </ac:spMkLst>
        </pc:spChg>
        <pc:picChg chg="add mod">
          <ac:chgData name="christian fernandez" userId="0692e28eac5ec212" providerId="LiveId" clId="{2BAEE251-65BB-4505-B675-6FD72FE06515}" dt="2022-06-07T21:07:28.526" v="9997" actId="26606"/>
          <ac:picMkLst>
            <pc:docMk/>
            <pc:sldMk cId="700132931" sldId="322"/>
            <ac:picMk id="4" creationId="{9C2573B3-E8BA-86A1-8352-3094252C4075}"/>
          </ac:picMkLst>
        </pc:picChg>
      </pc:sldChg>
      <pc:sldChg chg="addSp modSp mod setBg">
        <pc:chgData name="christian fernandez" userId="0692e28eac5ec212" providerId="LiveId" clId="{2BAEE251-65BB-4505-B675-6FD72FE06515}" dt="2022-06-07T21:12:31.782" v="10259" actId="207"/>
        <pc:sldMkLst>
          <pc:docMk/>
          <pc:sldMk cId="1866160706" sldId="323"/>
        </pc:sldMkLst>
        <pc:spChg chg="mod ord">
          <ac:chgData name="christian fernandez" userId="0692e28eac5ec212" providerId="LiveId" clId="{2BAEE251-65BB-4505-B675-6FD72FE06515}" dt="2022-06-07T21:10:47.268" v="10147" actId="26606"/>
          <ac:spMkLst>
            <pc:docMk/>
            <pc:sldMk cId="1866160706" sldId="323"/>
            <ac:spMk id="3" creationId="{8C82F32A-22A5-0046-9FAC-5295E4FA5A12}"/>
          </ac:spMkLst>
        </pc:spChg>
        <pc:spChg chg="mod ord">
          <ac:chgData name="christian fernandez" userId="0692e28eac5ec212" providerId="LiveId" clId="{2BAEE251-65BB-4505-B675-6FD72FE06515}" dt="2022-06-07T21:12:31.782" v="10259" actId="207"/>
          <ac:spMkLst>
            <pc:docMk/>
            <pc:sldMk cId="1866160706" sldId="323"/>
            <ac:spMk id="5" creationId="{85D9F803-CDBC-C74C-AF1B-2B5937D1C241}"/>
          </ac:spMkLst>
        </pc:spChg>
        <pc:spChg chg="mod">
          <ac:chgData name="christian fernandez" userId="0692e28eac5ec212" providerId="LiveId" clId="{2BAEE251-65BB-4505-B675-6FD72FE06515}" dt="2022-06-07T21:11:34.095" v="10192" actId="115"/>
          <ac:spMkLst>
            <pc:docMk/>
            <pc:sldMk cId="1866160706" sldId="323"/>
            <ac:spMk id="8" creationId="{4EF94599-779E-457E-B57B-6063EBF7A840}"/>
          </ac:spMkLst>
        </pc:spChg>
        <pc:spChg chg="add">
          <ac:chgData name="christian fernandez" userId="0692e28eac5ec212" providerId="LiveId" clId="{2BAEE251-65BB-4505-B675-6FD72FE06515}" dt="2022-06-07T21:10:47.268" v="10147" actId="26606"/>
          <ac:spMkLst>
            <pc:docMk/>
            <pc:sldMk cId="1866160706" sldId="323"/>
            <ac:spMk id="13" creationId="{131BAD53-4E89-4F62-BBB7-26359763ED39}"/>
          </ac:spMkLst>
        </pc:spChg>
        <pc:spChg chg="add">
          <ac:chgData name="christian fernandez" userId="0692e28eac5ec212" providerId="LiveId" clId="{2BAEE251-65BB-4505-B675-6FD72FE06515}" dt="2022-06-07T21:10:47.268" v="10147" actId="26606"/>
          <ac:spMkLst>
            <pc:docMk/>
            <pc:sldMk cId="1866160706" sldId="323"/>
            <ac:spMk id="15" creationId="{62756DA2-40EB-4C6F-B962-5822FFB54FB6}"/>
          </ac:spMkLst>
        </pc:spChg>
        <pc:picChg chg="add mod">
          <ac:chgData name="christian fernandez" userId="0692e28eac5ec212" providerId="LiveId" clId="{2BAEE251-65BB-4505-B675-6FD72FE06515}" dt="2022-06-07T21:10:47.268" v="10147" actId="26606"/>
          <ac:picMkLst>
            <pc:docMk/>
            <pc:sldMk cId="1866160706" sldId="323"/>
            <ac:picMk id="4" creationId="{992EFA31-4C49-2348-4E52-D0DBF6435A7F}"/>
          </ac:picMkLst>
        </pc:picChg>
      </pc:sldChg>
      <pc:sldChg chg="addSp modSp mod setBg">
        <pc:chgData name="christian fernandez" userId="0692e28eac5ec212" providerId="LiveId" clId="{2BAEE251-65BB-4505-B675-6FD72FE06515}" dt="2022-06-07T21:20:55.022" v="10546" actId="207"/>
        <pc:sldMkLst>
          <pc:docMk/>
          <pc:sldMk cId="252359608" sldId="324"/>
        </pc:sldMkLst>
        <pc:spChg chg="mod ord">
          <ac:chgData name="christian fernandez" userId="0692e28eac5ec212" providerId="LiveId" clId="{2BAEE251-65BB-4505-B675-6FD72FE06515}" dt="2022-06-07T21:16:04.180" v="10319" actId="26606"/>
          <ac:spMkLst>
            <pc:docMk/>
            <pc:sldMk cId="252359608" sldId="324"/>
            <ac:spMk id="3" creationId="{8C82F32A-22A5-0046-9FAC-5295E4FA5A12}"/>
          </ac:spMkLst>
        </pc:spChg>
        <pc:spChg chg="mod ord">
          <ac:chgData name="christian fernandez" userId="0692e28eac5ec212" providerId="LiveId" clId="{2BAEE251-65BB-4505-B675-6FD72FE06515}" dt="2022-06-07T21:20:55.022" v="10546" actId="207"/>
          <ac:spMkLst>
            <pc:docMk/>
            <pc:sldMk cId="252359608" sldId="324"/>
            <ac:spMk id="5" creationId="{85D9F803-CDBC-C74C-AF1B-2B5937D1C241}"/>
          </ac:spMkLst>
        </pc:spChg>
        <pc:spChg chg="mod">
          <ac:chgData name="christian fernandez" userId="0692e28eac5ec212" providerId="LiveId" clId="{2BAEE251-65BB-4505-B675-6FD72FE06515}" dt="2022-06-07T21:17:23.903" v="10334" actId="1076"/>
          <ac:spMkLst>
            <pc:docMk/>
            <pc:sldMk cId="252359608" sldId="324"/>
            <ac:spMk id="12" creationId="{4D271BF5-BAA1-4CEB-A575-76A097FABBBA}"/>
          </ac:spMkLst>
        </pc:spChg>
        <pc:spChg chg="add">
          <ac:chgData name="christian fernandez" userId="0692e28eac5ec212" providerId="LiveId" clId="{2BAEE251-65BB-4505-B675-6FD72FE06515}" dt="2022-06-07T21:16:04.180" v="10319" actId="26606"/>
          <ac:spMkLst>
            <pc:docMk/>
            <pc:sldMk cId="252359608" sldId="324"/>
            <ac:spMk id="17" creationId="{61293230-B0F6-45B1-96D1-13D18E242995}"/>
          </ac:spMkLst>
        </pc:spChg>
        <pc:spChg chg="add">
          <ac:chgData name="christian fernandez" userId="0692e28eac5ec212" providerId="LiveId" clId="{2BAEE251-65BB-4505-B675-6FD72FE06515}" dt="2022-06-07T21:16:04.180" v="10319" actId="26606"/>
          <ac:spMkLst>
            <pc:docMk/>
            <pc:sldMk cId="252359608" sldId="324"/>
            <ac:spMk id="19" creationId="{627FF48C-AF46-4D52-998F-ED0BDDEEF2E1}"/>
          </ac:spMkLst>
        </pc:spChg>
        <pc:picChg chg="add mod ord">
          <ac:chgData name="christian fernandez" userId="0692e28eac5ec212" providerId="LiveId" clId="{2BAEE251-65BB-4505-B675-6FD72FE06515}" dt="2022-06-07T21:17:02.998" v="10330" actId="1076"/>
          <ac:picMkLst>
            <pc:docMk/>
            <pc:sldMk cId="252359608" sldId="324"/>
            <ac:picMk id="4" creationId="{F2EA68DF-D2A1-8FA3-2BC3-BDB28FA05E08}"/>
          </ac:picMkLst>
        </pc:picChg>
        <pc:picChg chg="add mod">
          <ac:chgData name="christian fernandez" userId="0692e28eac5ec212" providerId="LiveId" clId="{2BAEE251-65BB-4505-B675-6FD72FE06515}" dt="2022-06-07T21:16:49.407" v="10327" actId="14100"/>
          <ac:picMkLst>
            <pc:docMk/>
            <pc:sldMk cId="252359608" sldId="324"/>
            <ac:picMk id="7" creationId="{3737F38B-9D07-13EB-4DDE-1C8057F98654}"/>
          </ac:picMkLst>
        </pc:picChg>
      </pc:sldChg>
      <pc:sldChg chg="modSp mod">
        <pc:chgData name="christian fernandez" userId="0692e28eac5ec212" providerId="LiveId" clId="{2BAEE251-65BB-4505-B675-6FD72FE06515}" dt="2022-06-05T22:16:25.356" v="306" actId="207"/>
        <pc:sldMkLst>
          <pc:docMk/>
          <pc:sldMk cId="1980221439" sldId="331"/>
        </pc:sldMkLst>
        <pc:spChg chg="mod">
          <ac:chgData name="christian fernandez" userId="0692e28eac5ec212" providerId="LiveId" clId="{2BAEE251-65BB-4505-B675-6FD72FE06515}" dt="2022-06-05T22:16:25.356" v="306" actId="207"/>
          <ac:spMkLst>
            <pc:docMk/>
            <pc:sldMk cId="1980221439" sldId="331"/>
            <ac:spMk id="10" creationId="{79EF1473-3ADD-43F1-A495-57AAB7FD902F}"/>
          </ac:spMkLst>
        </pc:spChg>
      </pc:sldChg>
      <pc:sldChg chg="modSp mod">
        <pc:chgData name="christian fernandez" userId="0692e28eac5ec212" providerId="LiveId" clId="{2BAEE251-65BB-4505-B675-6FD72FE06515}" dt="2022-06-05T22:16:41.191" v="308" actId="207"/>
        <pc:sldMkLst>
          <pc:docMk/>
          <pc:sldMk cId="2560061391" sldId="332"/>
        </pc:sldMkLst>
        <pc:spChg chg="mod">
          <ac:chgData name="christian fernandez" userId="0692e28eac5ec212" providerId="LiveId" clId="{2BAEE251-65BB-4505-B675-6FD72FE06515}" dt="2022-06-05T22:16:41.191" v="308" actId="207"/>
          <ac:spMkLst>
            <pc:docMk/>
            <pc:sldMk cId="2560061391" sldId="332"/>
            <ac:spMk id="5" creationId="{8E999A1B-8752-489F-A63B-EA2F60186B52}"/>
          </ac:spMkLst>
        </pc:spChg>
      </pc:sldChg>
      <pc:sldChg chg="addSp modSp add mod">
        <pc:chgData name="christian fernandez" userId="0692e28eac5ec212" providerId="LiveId" clId="{2BAEE251-65BB-4505-B675-6FD72FE06515}" dt="2022-06-07T21:46:30.964" v="10626" actId="20577"/>
        <pc:sldMkLst>
          <pc:docMk/>
          <pc:sldMk cId="3125110726" sldId="333"/>
        </pc:sldMkLst>
        <pc:spChg chg="mod">
          <ac:chgData name="christian fernandez" userId="0692e28eac5ec212" providerId="LiveId" clId="{2BAEE251-65BB-4505-B675-6FD72FE06515}" dt="2022-06-07T21:46:30.964" v="10626" actId="20577"/>
          <ac:spMkLst>
            <pc:docMk/>
            <pc:sldMk cId="3125110726" sldId="333"/>
            <ac:spMk id="8" creationId="{C7B9C153-C85C-3240-8E7E-523FBC004564}"/>
          </ac:spMkLst>
        </pc:spChg>
        <pc:picChg chg="add mod">
          <ac:chgData name="christian fernandez" userId="0692e28eac5ec212" providerId="LiveId" clId="{2BAEE251-65BB-4505-B675-6FD72FE06515}" dt="2022-06-07T05:54:50.531" v="6041" actId="1076"/>
          <ac:picMkLst>
            <pc:docMk/>
            <pc:sldMk cId="3125110726" sldId="333"/>
            <ac:picMk id="3" creationId="{FEF1087C-3F8A-79B6-520C-013FD5EB05CF}"/>
          </ac:picMkLst>
        </pc:picChg>
      </pc:sldChg>
      <pc:sldChg chg="addSp delSp modSp add mod">
        <pc:chgData name="christian fernandez" userId="0692e28eac5ec212" providerId="LiveId" clId="{2BAEE251-65BB-4505-B675-6FD72FE06515}" dt="2022-06-07T05:45:28.441" v="5834" actId="207"/>
        <pc:sldMkLst>
          <pc:docMk/>
          <pc:sldMk cId="1726161409" sldId="334"/>
        </pc:sldMkLst>
        <pc:spChg chg="mod">
          <ac:chgData name="christian fernandez" userId="0692e28eac5ec212" providerId="LiveId" clId="{2BAEE251-65BB-4505-B675-6FD72FE06515}" dt="2022-06-07T05:45:28.441" v="5834" actId="207"/>
          <ac:spMkLst>
            <pc:docMk/>
            <pc:sldMk cId="1726161409" sldId="334"/>
            <ac:spMk id="8" creationId="{C7B9C153-C85C-3240-8E7E-523FBC004564}"/>
          </ac:spMkLst>
        </pc:spChg>
        <pc:picChg chg="del">
          <ac:chgData name="christian fernandez" userId="0692e28eac5ec212" providerId="LiveId" clId="{2BAEE251-65BB-4505-B675-6FD72FE06515}" dt="2022-06-07T05:40:00.290" v="5628" actId="478"/>
          <ac:picMkLst>
            <pc:docMk/>
            <pc:sldMk cId="1726161409" sldId="334"/>
            <ac:picMk id="3" creationId="{DBC21989-3E46-FE4C-7614-ADC9D8960876}"/>
          </ac:picMkLst>
        </pc:picChg>
        <pc:picChg chg="add mod">
          <ac:chgData name="christian fernandez" userId="0692e28eac5ec212" providerId="LiveId" clId="{2BAEE251-65BB-4505-B675-6FD72FE06515}" dt="2022-06-07T05:43:53.137" v="5825" actId="1076"/>
          <ac:picMkLst>
            <pc:docMk/>
            <pc:sldMk cId="1726161409" sldId="334"/>
            <ac:picMk id="5" creationId="{B2FBDCA0-75A6-F66D-3E06-489D4E9E93FC}"/>
          </ac:picMkLst>
        </pc:picChg>
        <pc:picChg chg="del">
          <ac:chgData name="christian fernandez" userId="0692e28eac5ec212" providerId="LiveId" clId="{2BAEE251-65BB-4505-B675-6FD72FE06515}" dt="2022-06-07T05:40:00.881" v="5629" actId="478"/>
          <ac:picMkLst>
            <pc:docMk/>
            <pc:sldMk cId="1726161409" sldId="334"/>
            <ac:picMk id="6" creationId="{D199D05D-1056-0CB6-71E1-3B59DB5EF89B}"/>
          </ac:picMkLst>
        </pc:picChg>
        <pc:picChg chg="add mod">
          <ac:chgData name="christian fernandez" userId="0692e28eac5ec212" providerId="LiveId" clId="{2BAEE251-65BB-4505-B675-6FD72FE06515}" dt="2022-06-07T05:44:01.755" v="5826" actId="1076"/>
          <ac:picMkLst>
            <pc:docMk/>
            <pc:sldMk cId="1726161409" sldId="334"/>
            <ac:picMk id="10" creationId="{005DFA99-2077-2806-173F-2EEC1BE79D1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3085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75914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191397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ChrisF03/IBM-Data-Science-Capstone/blob/master/EDA%20with%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risF03/IBM-Data-Science-Capston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risF03/IBM-Data-Science-Capstone/blob/master/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risF03/IBM-Data-Science-Capstone/blob/master/Interactive%20Dashboard%20with%20Ploty%20Dash%20(IBM-SpaceX).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hrisF03/IBM-Data-Science-Capstone/blob/master/Land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risF03/IBM-Data-Science-Capstone/blob/master/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risF03/IBM-Data-Science-Capstone/blob/master/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Christian Fernandez</a:t>
            </a:r>
          </a:p>
          <a:p>
            <a:r>
              <a:rPr lang="en-US" dirty="0">
                <a:solidFill>
                  <a:schemeClr val="bg2"/>
                </a:solidFill>
                <a:latin typeface="Abadi" panose="020B0604020104020204" pitchFamily="34" charset="0"/>
                <a:ea typeface="SF Pro" pitchFamily="2" charset="0"/>
                <a:cs typeface="SF Pro" pitchFamily="2" charset="0"/>
              </a:rPr>
              <a:t>6/1/2022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601586"/>
          </a:xfrm>
          <a:prstGeom prst="rect">
            <a:avLst/>
          </a:prstGeom>
        </p:spPr>
        <p:txBody>
          <a:bodyPr/>
          <a:lstStyle/>
          <a:p>
            <a:r>
              <a:rPr lang="en-US" sz="2200" dirty="0">
                <a:solidFill>
                  <a:schemeClr val="accent1">
                    <a:lumMod val="75000"/>
                  </a:schemeClr>
                </a:solidFill>
                <a:latin typeface="Abadi" panose="020B0604020104020204" pitchFamily="34" charset="0"/>
              </a:rPr>
              <a:t>After some initial analysis of the dataset, we created a landing outcome column based on the outcome column. In the new ‘Landing Outcome’ column, success were labeled as ‘1’ and failures as ‘0’. </a:t>
            </a:r>
          </a:p>
          <a:p>
            <a:r>
              <a:rPr lang="en-US" sz="2200" dirty="0">
                <a:solidFill>
                  <a:schemeClr val="accent1">
                    <a:lumMod val="75000"/>
                  </a:schemeClr>
                </a:solidFill>
                <a:latin typeface="Abadi" panose="020B0604020104020204" pitchFamily="34" charset="0"/>
              </a:rPr>
              <a:t>Summaries for launches per site, occurrences of each orbit and occurrences of mission outcome per orbit were also queried. </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Oval 1">
            <a:extLst>
              <a:ext uri="{FF2B5EF4-FFF2-40B4-BE49-F238E27FC236}">
                <a16:creationId xmlns:a16="http://schemas.microsoft.com/office/drawing/2014/main" id="{E827DCAF-6C3F-D01B-F692-DF6E0D505DCC}"/>
              </a:ext>
            </a:extLst>
          </p:cNvPr>
          <p:cNvSpPr/>
          <p:nvPr/>
        </p:nvSpPr>
        <p:spPr>
          <a:xfrm>
            <a:off x="1128953" y="3737810"/>
            <a:ext cx="2552937" cy="2581539"/>
          </a:xfrm>
          <a:prstGeom prst="ellipse">
            <a:avLst/>
          </a:prstGeom>
          <a:solidFill>
            <a:srgbClr val="FF0000"/>
          </a:solidFill>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EA80B1C-C0D1-1AB1-9E8A-89A5D72C6483}"/>
              </a:ext>
            </a:extLst>
          </p:cNvPr>
          <p:cNvSpPr/>
          <p:nvPr/>
        </p:nvSpPr>
        <p:spPr>
          <a:xfrm>
            <a:off x="4117731" y="3737811"/>
            <a:ext cx="2552937" cy="2581539"/>
          </a:xfrm>
          <a:prstGeom prst="ellipse">
            <a:avLst/>
          </a:prstGeom>
          <a:solidFill>
            <a:srgbClr val="FF0000"/>
          </a:solidFill>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B0135F1-EFDF-D2A8-AFCB-DF81329D43D9}"/>
              </a:ext>
            </a:extLst>
          </p:cNvPr>
          <p:cNvSpPr/>
          <p:nvPr/>
        </p:nvSpPr>
        <p:spPr>
          <a:xfrm>
            <a:off x="7192726" y="3737811"/>
            <a:ext cx="2552937" cy="2581539"/>
          </a:xfrm>
          <a:prstGeom prst="ellipse">
            <a:avLst/>
          </a:prstGeom>
          <a:solidFill>
            <a:srgbClr val="FF0000"/>
          </a:solidFill>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C60B0B9-7F70-FD2A-DB7A-4F2B8A29B8E0}"/>
              </a:ext>
            </a:extLst>
          </p:cNvPr>
          <p:cNvSpPr txBox="1"/>
          <p:nvPr/>
        </p:nvSpPr>
        <p:spPr>
          <a:xfrm>
            <a:off x="1347537" y="4227096"/>
            <a:ext cx="1909010" cy="1572126"/>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16D9F731-B01E-F936-ECC4-604F88E27168}"/>
              </a:ext>
            </a:extLst>
          </p:cNvPr>
          <p:cNvSpPr txBox="1"/>
          <p:nvPr/>
        </p:nvSpPr>
        <p:spPr>
          <a:xfrm>
            <a:off x="1450917" y="4536105"/>
            <a:ext cx="1909010" cy="954107"/>
          </a:xfrm>
          <a:prstGeom prst="rect">
            <a:avLst/>
          </a:prstGeom>
          <a:noFill/>
        </p:spPr>
        <p:txBody>
          <a:bodyPr wrap="square" rtlCol="0">
            <a:spAutoFit/>
          </a:bodyPr>
          <a:lstStyle/>
          <a:p>
            <a:r>
              <a:rPr lang="en-US" sz="2800" dirty="0">
                <a:solidFill>
                  <a:schemeClr val="bg1"/>
                </a:solidFill>
                <a:latin typeface="Abadi" panose="020B0604020104020204" pitchFamily="34" charset="0"/>
              </a:rPr>
              <a:t>Exploratory Analysis</a:t>
            </a:r>
          </a:p>
        </p:txBody>
      </p:sp>
      <p:sp>
        <p:nvSpPr>
          <p:cNvPr id="13" name="TextBox 12">
            <a:extLst>
              <a:ext uri="{FF2B5EF4-FFF2-40B4-BE49-F238E27FC236}">
                <a16:creationId xmlns:a16="http://schemas.microsoft.com/office/drawing/2014/main" id="{AA5FDE08-7488-D5C0-7792-D706B15DE903}"/>
              </a:ext>
            </a:extLst>
          </p:cNvPr>
          <p:cNvSpPr txBox="1"/>
          <p:nvPr/>
        </p:nvSpPr>
        <p:spPr>
          <a:xfrm>
            <a:off x="4501848" y="4750315"/>
            <a:ext cx="1957137" cy="523220"/>
          </a:xfrm>
          <a:prstGeom prst="rect">
            <a:avLst/>
          </a:prstGeom>
          <a:noFill/>
        </p:spPr>
        <p:txBody>
          <a:bodyPr wrap="square" rtlCol="0">
            <a:spAutoFit/>
          </a:bodyPr>
          <a:lstStyle/>
          <a:p>
            <a:r>
              <a:rPr lang="en-US" sz="2800" dirty="0">
                <a:solidFill>
                  <a:schemeClr val="bg1"/>
                </a:solidFill>
                <a:latin typeface="Abadi" panose="020B0604020104020204" pitchFamily="34" charset="0"/>
              </a:rPr>
              <a:t>Summaries</a:t>
            </a:r>
          </a:p>
        </p:txBody>
      </p:sp>
      <p:sp>
        <p:nvSpPr>
          <p:cNvPr id="14" name="TextBox 13">
            <a:extLst>
              <a:ext uri="{FF2B5EF4-FFF2-40B4-BE49-F238E27FC236}">
                <a16:creationId xmlns:a16="http://schemas.microsoft.com/office/drawing/2014/main" id="{CA0EAEF7-DA7A-9585-A838-E3CED6B5839E}"/>
              </a:ext>
            </a:extLst>
          </p:cNvPr>
          <p:cNvSpPr txBox="1"/>
          <p:nvPr/>
        </p:nvSpPr>
        <p:spPr>
          <a:xfrm>
            <a:off x="7700211" y="4411760"/>
            <a:ext cx="1796716" cy="1200329"/>
          </a:xfrm>
          <a:prstGeom prst="rect">
            <a:avLst/>
          </a:prstGeom>
          <a:noFill/>
        </p:spPr>
        <p:txBody>
          <a:bodyPr wrap="square" rtlCol="0">
            <a:spAutoFit/>
          </a:bodyPr>
          <a:lstStyle/>
          <a:p>
            <a:r>
              <a:rPr lang="en-US" sz="2400" dirty="0">
                <a:solidFill>
                  <a:schemeClr val="bg1"/>
                </a:solidFill>
                <a:latin typeface="Abadi" panose="020B0604020104020204" pitchFamily="34" charset="0"/>
              </a:rPr>
              <a:t>One-hot Encoding of Outcomes</a:t>
            </a:r>
          </a:p>
        </p:txBody>
      </p:sp>
      <p:sp>
        <p:nvSpPr>
          <p:cNvPr id="15" name="TextBox 14">
            <a:extLst>
              <a:ext uri="{FF2B5EF4-FFF2-40B4-BE49-F238E27FC236}">
                <a16:creationId xmlns:a16="http://schemas.microsoft.com/office/drawing/2014/main" id="{9E68773B-15E7-BE93-C087-45B9D7D8B1AD}"/>
              </a:ext>
            </a:extLst>
          </p:cNvPr>
          <p:cNvSpPr txBox="1"/>
          <p:nvPr/>
        </p:nvSpPr>
        <p:spPr>
          <a:xfrm>
            <a:off x="2304238" y="5769061"/>
            <a:ext cx="144295"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F9F0763E-E6F0-2B62-A8A7-2CCF53F1F6B2}"/>
              </a:ext>
            </a:extLst>
          </p:cNvPr>
          <p:cNvSpPr txBox="1"/>
          <p:nvPr/>
        </p:nvSpPr>
        <p:spPr>
          <a:xfrm>
            <a:off x="5294503" y="5787453"/>
            <a:ext cx="144295" cy="369332"/>
          </a:xfrm>
          <a:prstGeom prst="rect">
            <a:avLst/>
          </a:prstGeom>
          <a:noFill/>
        </p:spPr>
        <p:txBody>
          <a:bodyPr wrap="square" rtlCol="0">
            <a:spAutoFit/>
          </a:bodyPr>
          <a:lstStyle/>
          <a:p>
            <a:r>
              <a:rPr lang="en-US" dirty="0"/>
              <a:t>2</a:t>
            </a:r>
          </a:p>
        </p:txBody>
      </p:sp>
      <p:sp>
        <p:nvSpPr>
          <p:cNvPr id="17" name="TextBox 16">
            <a:extLst>
              <a:ext uri="{FF2B5EF4-FFF2-40B4-BE49-F238E27FC236}">
                <a16:creationId xmlns:a16="http://schemas.microsoft.com/office/drawing/2014/main" id="{ECD1A7B7-6446-08F5-7381-75FEF69262B0}"/>
              </a:ext>
            </a:extLst>
          </p:cNvPr>
          <p:cNvSpPr txBox="1"/>
          <p:nvPr/>
        </p:nvSpPr>
        <p:spPr>
          <a:xfrm>
            <a:off x="8397046" y="5818032"/>
            <a:ext cx="144295"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9832"/>
            <a:ext cx="9745589" cy="5277851"/>
          </a:xfrm>
          <a:prstGeom prst="rect">
            <a:avLst/>
          </a:prstGeom>
        </p:spPr>
        <p:txBody>
          <a:bodyPr lIns="91440" tIns="45720" rIns="91440" bIns="45720" anchor="t"/>
          <a:lstStyle/>
          <a:p>
            <a:pPr>
              <a:lnSpc>
                <a:spcPct val="100000"/>
              </a:lnSpc>
              <a:spcBef>
                <a:spcPts val="1400"/>
              </a:spcBef>
            </a:pPr>
            <a:r>
              <a:rPr lang="en-US" sz="2200" dirty="0">
                <a:solidFill>
                  <a:schemeClr val="accent1">
                    <a:lumMod val="75000"/>
                  </a:schemeClr>
                </a:solidFill>
                <a:latin typeface="Abadi"/>
              </a:rPr>
              <a:t>In our analysis, scatterplots and </a:t>
            </a:r>
            <a:r>
              <a:rPr lang="en-US" sz="2200" dirty="0" err="1">
                <a:solidFill>
                  <a:schemeClr val="accent1">
                    <a:lumMod val="75000"/>
                  </a:schemeClr>
                </a:solidFill>
                <a:latin typeface="Abadi"/>
              </a:rPr>
              <a:t>barplots</a:t>
            </a:r>
            <a:r>
              <a:rPr lang="en-US" sz="2200" dirty="0">
                <a:solidFill>
                  <a:schemeClr val="accent1">
                    <a:lumMod val="75000"/>
                  </a:schemeClr>
                </a:solidFill>
                <a:latin typeface="Abadi"/>
              </a:rPr>
              <a:t> were used to visualize the relationships between features.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a:lnSpc>
                <a:spcPct val="100000"/>
              </a:lnSpc>
              <a:spcBef>
                <a:spcPts val="1400"/>
              </a:spcBef>
            </a:pPr>
            <a:r>
              <a:rPr lang="en-US" sz="1800" dirty="0">
                <a:solidFill>
                  <a:schemeClr val="accent1">
                    <a:lumMod val="75000"/>
                  </a:schemeClr>
                </a:solidFill>
                <a:latin typeface="Abadi" panose="020B0604020104020204" pitchFamily="34" charset="0"/>
              </a:rPr>
              <a:t>Source Code : </a:t>
            </a:r>
            <a:r>
              <a:rPr lang="en-US" sz="1800" dirty="0">
                <a:solidFill>
                  <a:srgbClr val="FF0000"/>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https://github.com/ChrisF03/IBM-Data-Science-Capstone/blob/master/EDA%20with%20Visualization.ipynb</a:t>
            </a:r>
            <a:endParaRPr lang="en-US" sz="1800" dirty="0">
              <a:solidFill>
                <a:srgbClr val="FF0000"/>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8" name="Picture 7" descr="Chart, scatter chart&#10;&#10;Description automatically generated">
            <a:extLst>
              <a:ext uri="{FF2B5EF4-FFF2-40B4-BE49-F238E27FC236}">
                <a16:creationId xmlns:a16="http://schemas.microsoft.com/office/drawing/2014/main" id="{5D616074-61BD-8AC1-446A-FD739035AC83}"/>
              </a:ext>
            </a:extLst>
          </p:cNvPr>
          <p:cNvPicPr>
            <a:picLocks noChangeAspect="1"/>
          </p:cNvPicPr>
          <p:nvPr/>
        </p:nvPicPr>
        <p:blipFill>
          <a:blip r:embed="rId5"/>
          <a:stretch>
            <a:fillRect/>
          </a:stretch>
        </p:blipFill>
        <p:spPr>
          <a:xfrm>
            <a:off x="770010" y="2500103"/>
            <a:ext cx="8136837" cy="319730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65942"/>
            <a:ext cx="9745589" cy="505142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SQL, the following queries were performed: </a:t>
            </a:r>
          </a:p>
          <a:p>
            <a:pPr lvl="1">
              <a:lnSpc>
                <a:spcPct val="100000"/>
              </a:lnSpc>
              <a:spcBef>
                <a:spcPts val="1400"/>
              </a:spcBef>
              <a:buFontTx/>
              <a:buChar char="-"/>
            </a:pPr>
            <a:r>
              <a:rPr lang="en-US" sz="1800" dirty="0">
                <a:solidFill>
                  <a:schemeClr val="accent1">
                    <a:lumMod val="75000"/>
                  </a:schemeClr>
                </a:solidFill>
                <a:latin typeface="Abadi" panose="020B0604020104020204" pitchFamily="34" charset="0"/>
              </a:rPr>
              <a:t>The names of unique launch sites in the space mission.</a:t>
            </a:r>
          </a:p>
          <a:p>
            <a:pPr lvl="1">
              <a:lnSpc>
                <a:spcPct val="100000"/>
              </a:lnSpc>
              <a:spcBef>
                <a:spcPts val="1400"/>
              </a:spcBef>
              <a:buFontTx/>
              <a:buChar char="-"/>
            </a:pPr>
            <a:r>
              <a:rPr lang="en-US" sz="1800" i="0" dirty="0">
                <a:solidFill>
                  <a:schemeClr val="accent1">
                    <a:lumMod val="75000"/>
                  </a:schemeClr>
                </a:solidFill>
                <a:effectLst/>
                <a:latin typeface="Abadi" panose="020B0604020104020204" pitchFamily="34" charset="0"/>
              </a:rPr>
              <a:t>5 records where launch sites begin with the string 'CCA’.</a:t>
            </a:r>
            <a:endParaRPr lang="en-US" sz="1800" dirty="0">
              <a:solidFill>
                <a:schemeClr val="accent1">
                  <a:lumMod val="7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1">
                    <a:lumMod val="75000"/>
                  </a:schemeClr>
                </a:solidFill>
                <a:latin typeface="Abadi" panose="020B0604020104020204" pitchFamily="34" charset="0"/>
              </a:rPr>
              <a:t>The total payload mass carried by boosters launched by NASA (CRS).</a:t>
            </a:r>
          </a:p>
          <a:p>
            <a:pPr lvl="1">
              <a:lnSpc>
                <a:spcPct val="100000"/>
              </a:lnSpc>
              <a:spcBef>
                <a:spcPts val="1400"/>
              </a:spcBef>
              <a:buFontTx/>
              <a:buChar char="-"/>
            </a:pPr>
            <a:r>
              <a:rPr lang="en-US" sz="1800" dirty="0">
                <a:solidFill>
                  <a:schemeClr val="accent1">
                    <a:lumMod val="75000"/>
                  </a:schemeClr>
                </a:solidFill>
                <a:latin typeface="Abadi" panose="020B0604020104020204" pitchFamily="34" charset="0"/>
              </a:rPr>
              <a:t>The average payload mass carried by booster version F9 v1.1</a:t>
            </a:r>
          </a:p>
          <a:p>
            <a:pPr lvl="1">
              <a:lnSpc>
                <a:spcPct val="100000"/>
              </a:lnSpc>
              <a:spcBef>
                <a:spcPts val="1400"/>
              </a:spcBef>
              <a:buFontTx/>
              <a:buChar char="-"/>
            </a:pPr>
            <a:r>
              <a:rPr lang="en-US" sz="1800" i="0" dirty="0">
                <a:solidFill>
                  <a:schemeClr val="accent1">
                    <a:lumMod val="75000"/>
                  </a:schemeClr>
                </a:solidFill>
                <a:effectLst/>
                <a:latin typeface="Abadi" panose="020B0604020104020204" pitchFamily="34" charset="0"/>
              </a:rPr>
              <a:t>the date when the first </a:t>
            </a:r>
            <a:r>
              <a:rPr lang="en-US" sz="1800" i="0" dirty="0" err="1">
                <a:solidFill>
                  <a:schemeClr val="accent1">
                    <a:lumMod val="75000"/>
                  </a:schemeClr>
                </a:solidFill>
                <a:effectLst/>
                <a:latin typeface="Abadi" panose="020B0604020104020204" pitchFamily="34" charset="0"/>
              </a:rPr>
              <a:t>succesful</a:t>
            </a:r>
            <a:r>
              <a:rPr lang="en-US" sz="1800" i="0" dirty="0">
                <a:solidFill>
                  <a:schemeClr val="accent1">
                    <a:lumMod val="75000"/>
                  </a:schemeClr>
                </a:solidFill>
                <a:effectLst/>
                <a:latin typeface="Abadi" panose="020B0604020104020204" pitchFamily="34" charset="0"/>
              </a:rPr>
              <a:t> landing outcome in ground pad was achieved.</a:t>
            </a:r>
          </a:p>
          <a:p>
            <a:pPr lvl="1">
              <a:lnSpc>
                <a:spcPct val="100000"/>
              </a:lnSpc>
              <a:spcBef>
                <a:spcPts val="1400"/>
              </a:spcBef>
              <a:buFontTx/>
              <a:buChar char="-"/>
            </a:pPr>
            <a:r>
              <a:rPr lang="en-US" sz="1800" i="0" dirty="0">
                <a:solidFill>
                  <a:schemeClr val="accent1">
                    <a:lumMod val="75000"/>
                  </a:schemeClr>
                </a:solidFill>
                <a:effectLst/>
                <a:latin typeface="Abadi" panose="020B0604020104020204" pitchFamily="34" charset="0"/>
              </a:rPr>
              <a:t>the names of the boosters which have success in drone ship and have payload mass between 4000 and 6000. </a:t>
            </a:r>
            <a:endParaRPr lang="en-US" sz="1800" dirty="0">
              <a:solidFill>
                <a:schemeClr val="accent1">
                  <a:lumMod val="7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1">
                    <a:lumMod val="75000"/>
                  </a:schemeClr>
                </a:solidFill>
                <a:latin typeface="Abadi" panose="020B0604020104020204" pitchFamily="34" charset="0"/>
              </a:rPr>
              <a:t>The total number of successful and failure mission outcomes.</a:t>
            </a:r>
          </a:p>
          <a:p>
            <a:pPr lvl="1">
              <a:lnSpc>
                <a:spcPct val="100000"/>
              </a:lnSpc>
              <a:spcBef>
                <a:spcPts val="1400"/>
              </a:spcBef>
              <a:buFontTx/>
              <a:buChar char="-"/>
            </a:pPr>
            <a:r>
              <a:rPr lang="en-US" sz="1800" dirty="0">
                <a:solidFill>
                  <a:schemeClr val="accent1">
                    <a:lumMod val="75000"/>
                  </a:schemeClr>
                </a:solidFill>
                <a:latin typeface="Abadi" panose="020B0604020104020204" pitchFamily="34" charset="0"/>
              </a:rPr>
              <a:t>The failed landing outcomes in drone ship, their booster version and launch site names.</a:t>
            </a:r>
          </a:p>
          <a:p>
            <a:pPr>
              <a:lnSpc>
                <a:spcPct val="100000"/>
              </a:lnSpc>
              <a:spcBef>
                <a:spcPts val="1400"/>
              </a:spcBef>
            </a:pPr>
            <a:r>
              <a:rPr lang="en-US" sz="1800" dirty="0">
                <a:solidFill>
                  <a:schemeClr val="accent1">
                    <a:lumMod val="75000"/>
                  </a:schemeClr>
                </a:solidFill>
                <a:latin typeface="Abadi" panose="020B0604020104020204" pitchFamily="34" charset="0"/>
              </a:rPr>
              <a:t>Source Code: </a:t>
            </a:r>
            <a:r>
              <a:rPr lang="en-US" sz="18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https://github.com/ChrisF03/IBM-Data-Science-Capstone/blob/master/EDA%20with%20SQL.ipynb</a:t>
            </a:r>
            <a:endParaRPr lang="en-US" sz="1800" dirty="0">
              <a:solidFill>
                <a:srgbClr val="FF0000"/>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Circles, markers, and lines and were used on our Folium Map highlighting the launch sites.</a:t>
            </a:r>
          </a:p>
          <a:p>
            <a:pPr>
              <a:lnSpc>
                <a:spcPct val="100000"/>
              </a:lnSpc>
              <a:spcBef>
                <a:spcPts val="1400"/>
              </a:spcBef>
            </a:pPr>
            <a:r>
              <a:rPr lang="en-US" sz="2200" dirty="0">
                <a:solidFill>
                  <a:schemeClr val="accent1">
                    <a:lumMod val="75000"/>
                  </a:schemeClr>
                </a:solidFill>
                <a:latin typeface="Abadi" panose="020B0604020104020204" pitchFamily="34" charset="0"/>
              </a:rPr>
              <a:t>The circles highlighted launch locations such as the NASA Johnson Space Center. </a:t>
            </a:r>
          </a:p>
          <a:p>
            <a:pPr>
              <a:lnSpc>
                <a:spcPct val="100000"/>
              </a:lnSpc>
              <a:spcBef>
                <a:spcPts val="1400"/>
              </a:spcBef>
            </a:pPr>
            <a:r>
              <a:rPr lang="en-US" sz="2200" dirty="0">
                <a:solidFill>
                  <a:schemeClr val="accent1">
                    <a:lumMod val="75000"/>
                  </a:schemeClr>
                </a:solidFill>
                <a:latin typeface="Abadi" panose="020B0604020104020204" pitchFamily="34" charset="0"/>
              </a:rPr>
              <a:t>Markers were used in clusters for each location to represent the successful and failed launches for each site on the map. </a:t>
            </a:r>
          </a:p>
          <a:p>
            <a:pPr>
              <a:lnSpc>
                <a:spcPct val="100000"/>
              </a:lnSpc>
              <a:spcBef>
                <a:spcPts val="1400"/>
              </a:spcBef>
            </a:pPr>
            <a:r>
              <a:rPr lang="en-US" sz="2200" dirty="0">
                <a:solidFill>
                  <a:schemeClr val="accent1">
                    <a:lumMod val="75000"/>
                  </a:schemeClr>
                </a:solidFill>
                <a:latin typeface="Abadi" panose="020B0604020104020204" pitchFamily="34" charset="0"/>
              </a:rPr>
              <a:t>Lines were used to calculate the distances between a launch site to its proximities.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1">
                    <a:lumMod val="75000"/>
                  </a:schemeClr>
                </a:solidFill>
                <a:latin typeface="Abadi" panose="020B0604020104020204" pitchFamily="34" charset="0"/>
              </a:rPr>
              <a:t>Source Code: </a:t>
            </a:r>
            <a:r>
              <a:rPr lang="en-US" sz="18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https://github.com/ChrisF03/IBM-Data-Science-Capstone/blob/master/Interactive%20Visual%20Analytics%20with%20Folium%20lab.ipynb</a:t>
            </a:r>
            <a:endParaRPr lang="en-US" sz="1800" dirty="0">
              <a:solidFill>
                <a:srgbClr val="FF0000"/>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Pie charts showing the total launches by a certain sites and a scatter graph showing the relationship with Outcome and Payload Mass (Kg) for the different booster version.  </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1">
                    <a:lumMod val="75000"/>
                  </a:schemeClr>
                </a:solidFill>
                <a:latin typeface="Abadi" panose="020B0604020104020204" pitchFamily="34" charset="0"/>
              </a:rPr>
              <a:t>Sliders and dropdown menus were used as interactive components. </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r>
              <a:rPr lang="en-US" sz="1800" dirty="0">
                <a:solidFill>
                  <a:schemeClr val="accent1">
                    <a:lumMod val="75000"/>
                  </a:schemeClr>
                </a:solidFill>
                <a:latin typeface="Abadi" panose="020B0604020104020204" pitchFamily="34" charset="0"/>
              </a:rPr>
              <a:t>Source code: </a:t>
            </a:r>
            <a:r>
              <a:rPr lang="en-US" sz="18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https://github.com/ChrisF03/IBM-Data-Science-Capstone/blob/master/Interactive%20Dashboard%20with%20Ploty%20Dash%20(IBM-SpaceX).py</a:t>
            </a:r>
            <a:endParaRPr lang="en-US" sz="1800" dirty="0">
              <a:solidFill>
                <a:srgbClr val="FF0000"/>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400" y="1427747"/>
            <a:ext cx="10687962" cy="5261811"/>
          </a:xfrm>
          <a:prstGeom prst="rect">
            <a:avLst/>
          </a:prstGeom>
        </p:spPr>
        <p:txBody>
          <a:bodyPr>
            <a:normAutofit lnSpcReduction="10000"/>
          </a:bodyPr>
          <a:lstStyle/>
          <a:p>
            <a:pPr>
              <a:lnSpc>
                <a:spcPct val="100000"/>
              </a:lnSpc>
              <a:spcBef>
                <a:spcPts val="1400"/>
              </a:spcBef>
            </a:pPr>
            <a:r>
              <a:rPr lang="en-US" sz="2200" dirty="0">
                <a:solidFill>
                  <a:schemeClr val="accent1">
                    <a:lumMod val="75000"/>
                  </a:schemeClr>
                </a:solidFill>
                <a:latin typeface="Abadi" panose="020B0604020104020204" pitchFamily="34" charset="0"/>
              </a:rPr>
              <a:t>For our predictive analysis, four classification models were built and compared. </a:t>
            </a:r>
          </a:p>
          <a:p>
            <a:pPr>
              <a:lnSpc>
                <a:spcPct val="100000"/>
              </a:lnSpc>
              <a:spcBef>
                <a:spcPts val="1400"/>
              </a:spcBef>
            </a:pPr>
            <a:r>
              <a:rPr lang="en-US" sz="2200" dirty="0">
                <a:solidFill>
                  <a:schemeClr val="accent1">
                    <a:lumMod val="75000"/>
                  </a:schemeClr>
                </a:solidFill>
                <a:latin typeface="Abadi" panose="020B0604020104020204" pitchFamily="34" charset="0"/>
              </a:rPr>
              <a:t>The models were logistic regression, support vector machine, decision tree and K-Nearest-Neighbors.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r>
              <a:rPr lang="en-US" sz="1800" dirty="0">
                <a:solidFill>
                  <a:schemeClr val="accent1">
                    <a:lumMod val="75000"/>
                  </a:schemeClr>
                </a:solidFill>
                <a:latin typeface="Abadi" panose="020B0604020104020204" pitchFamily="34" charset="0"/>
              </a:rPr>
              <a:t>Source code: </a:t>
            </a:r>
            <a:r>
              <a:rPr lang="en-US" sz="18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https://github.com/ChrisF03/IBM-Data-Science-Capstone/blob/master/Landing%20Prediction.ipynb</a:t>
            </a:r>
            <a:endParaRPr lang="en-US" sz="1800" dirty="0">
              <a:solidFill>
                <a:srgbClr val="FF0000"/>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Rectangle: Rounded Corners 6">
            <a:extLst>
              <a:ext uri="{FF2B5EF4-FFF2-40B4-BE49-F238E27FC236}">
                <a16:creationId xmlns:a16="http://schemas.microsoft.com/office/drawing/2014/main" id="{A77D4236-76EE-CD34-B596-2F49037F7565}"/>
              </a:ext>
            </a:extLst>
          </p:cNvPr>
          <p:cNvSpPr/>
          <p:nvPr/>
        </p:nvSpPr>
        <p:spPr>
          <a:xfrm>
            <a:off x="914400" y="3125545"/>
            <a:ext cx="2771281" cy="1943762"/>
          </a:xfrm>
          <a:prstGeom prst="roundRect">
            <a:avLst/>
          </a:prstGeom>
          <a:solidFill>
            <a:srgbClr val="7030A0"/>
          </a:solidFill>
          <a:ln>
            <a:solidFill>
              <a:srgbClr val="7030A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387AC002-9878-55B6-A840-0176D5773BF3}"/>
              </a:ext>
            </a:extLst>
          </p:cNvPr>
          <p:cNvSpPr/>
          <p:nvPr/>
        </p:nvSpPr>
        <p:spPr>
          <a:xfrm>
            <a:off x="4768540" y="3125545"/>
            <a:ext cx="2579189" cy="2073526"/>
          </a:xfrm>
          <a:prstGeom prst="roundRect">
            <a:avLst>
              <a:gd name="adj" fmla="val 14191"/>
            </a:avLst>
          </a:prstGeom>
          <a:solidFill>
            <a:srgbClr val="7030A0"/>
          </a:solidFill>
          <a:ln>
            <a:solidFill>
              <a:srgbClr val="7030A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54DC9A1C-1258-C38D-0610-0903C79FAB9C}"/>
              </a:ext>
            </a:extLst>
          </p:cNvPr>
          <p:cNvSpPr/>
          <p:nvPr/>
        </p:nvSpPr>
        <p:spPr>
          <a:xfrm>
            <a:off x="8470264" y="3125544"/>
            <a:ext cx="2771281" cy="1870361"/>
          </a:xfrm>
          <a:prstGeom prst="roundRect">
            <a:avLst/>
          </a:prstGeom>
          <a:solidFill>
            <a:srgbClr val="7030A0"/>
          </a:solidFill>
          <a:ln>
            <a:solidFill>
              <a:srgbClr val="7030A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Striped Right 17">
            <a:extLst>
              <a:ext uri="{FF2B5EF4-FFF2-40B4-BE49-F238E27FC236}">
                <a16:creationId xmlns:a16="http://schemas.microsoft.com/office/drawing/2014/main" id="{C0216DB9-1337-D344-F4C4-C4FB4C2C3C54}"/>
              </a:ext>
            </a:extLst>
          </p:cNvPr>
          <p:cNvSpPr/>
          <p:nvPr/>
        </p:nvSpPr>
        <p:spPr>
          <a:xfrm>
            <a:off x="3830072" y="3846888"/>
            <a:ext cx="821970" cy="650645"/>
          </a:xfrm>
          <a:prstGeom prst="stripedRightArrow">
            <a:avLst/>
          </a:prstGeom>
          <a:solidFill>
            <a:srgbClr val="7030A0"/>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Striped Right 18">
            <a:extLst>
              <a:ext uri="{FF2B5EF4-FFF2-40B4-BE49-F238E27FC236}">
                <a16:creationId xmlns:a16="http://schemas.microsoft.com/office/drawing/2014/main" id="{3805B3FB-251A-4751-31CC-A4768C69E357}"/>
              </a:ext>
            </a:extLst>
          </p:cNvPr>
          <p:cNvSpPr/>
          <p:nvPr/>
        </p:nvSpPr>
        <p:spPr>
          <a:xfrm>
            <a:off x="7608002" y="3846888"/>
            <a:ext cx="794249" cy="650645"/>
          </a:xfrm>
          <a:prstGeom prst="stripedRightArrow">
            <a:avLst/>
          </a:prstGeom>
          <a:solidFill>
            <a:srgbClr val="7030A0"/>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F41486D5-268A-DCE3-67CE-2DE6441DCE57}"/>
              </a:ext>
            </a:extLst>
          </p:cNvPr>
          <p:cNvSpPr txBox="1"/>
          <p:nvPr/>
        </p:nvSpPr>
        <p:spPr>
          <a:xfrm>
            <a:off x="1040641" y="3697314"/>
            <a:ext cx="2518799" cy="800219"/>
          </a:xfrm>
          <a:prstGeom prst="rect">
            <a:avLst/>
          </a:prstGeom>
          <a:noFill/>
        </p:spPr>
        <p:txBody>
          <a:bodyPr wrap="square" rtlCol="0">
            <a:spAutoFit/>
          </a:bodyPr>
          <a:lstStyle/>
          <a:p>
            <a:pPr algn="ctr"/>
            <a:r>
              <a:rPr lang="en-US" sz="2300" dirty="0">
                <a:solidFill>
                  <a:schemeClr val="bg1"/>
                </a:solidFill>
                <a:latin typeface="Abadi" panose="020B0604020104020204" pitchFamily="34" charset="0"/>
              </a:rPr>
              <a:t>Data prep and Standardization</a:t>
            </a:r>
          </a:p>
        </p:txBody>
      </p:sp>
      <p:sp>
        <p:nvSpPr>
          <p:cNvPr id="21" name="TextBox 20">
            <a:extLst>
              <a:ext uri="{FF2B5EF4-FFF2-40B4-BE49-F238E27FC236}">
                <a16:creationId xmlns:a16="http://schemas.microsoft.com/office/drawing/2014/main" id="{DFA78219-7ECC-24E0-5B61-310DE8A1326B}"/>
              </a:ext>
            </a:extLst>
          </p:cNvPr>
          <p:cNvSpPr txBox="1"/>
          <p:nvPr/>
        </p:nvSpPr>
        <p:spPr>
          <a:xfrm>
            <a:off x="4808216" y="3304675"/>
            <a:ext cx="2579189" cy="1508105"/>
          </a:xfrm>
          <a:prstGeom prst="rect">
            <a:avLst/>
          </a:prstGeom>
          <a:noFill/>
        </p:spPr>
        <p:txBody>
          <a:bodyPr wrap="square" rtlCol="0">
            <a:spAutoFit/>
          </a:bodyPr>
          <a:lstStyle/>
          <a:p>
            <a:pPr algn="ctr"/>
            <a:r>
              <a:rPr lang="en-US" sz="2300" dirty="0">
                <a:solidFill>
                  <a:schemeClr val="bg1"/>
                </a:solidFill>
                <a:latin typeface="Abadi" panose="020B0604020104020204" pitchFamily="34" charset="0"/>
              </a:rPr>
              <a:t>Test of each model with unique combination of hyperparameters. </a:t>
            </a:r>
          </a:p>
        </p:txBody>
      </p:sp>
      <p:sp>
        <p:nvSpPr>
          <p:cNvPr id="22" name="TextBox 21">
            <a:extLst>
              <a:ext uri="{FF2B5EF4-FFF2-40B4-BE49-F238E27FC236}">
                <a16:creationId xmlns:a16="http://schemas.microsoft.com/office/drawing/2014/main" id="{CAB9FA22-6CFC-379A-7DB6-513C5919D88E}"/>
              </a:ext>
            </a:extLst>
          </p:cNvPr>
          <p:cNvSpPr txBox="1"/>
          <p:nvPr/>
        </p:nvSpPr>
        <p:spPr>
          <a:xfrm>
            <a:off x="8559053" y="3643228"/>
            <a:ext cx="2560604" cy="830997"/>
          </a:xfrm>
          <a:prstGeom prst="rect">
            <a:avLst/>
          </a:prstGeom>
          <a:noFill/>
        </p:spPr>
        <p:txBody>
          <a:bodyPr wrap="square" rtlCol="0">
            <a:spAutoFit/>
          </a:bodyPr>
          <a:lstStyle/>
          <a:p>
            <a:pPr algn="ctr"/>
            <a:r>
              <a:rPr lang="en-US" sz="2400" dirty="0">
                <a:solidFill>
                  <a:schemeClr val="bg1"/>
                </a:solidFill>
                <a:latin typeface="Abadi" panose="020B0604020104020204" pitchFamily="34" charset="0"/>
              </a:rPr>
              <a:t>Comparison of results </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32859"/>
            <a:ext cx="10515600" cy="5127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1">
                    <a:lumMod val="75000"/>
                  </a:schemeClr>
                </a:solidFill>
                <a:latin typeface="Abadi" panose="020B0604020104020204" pitchFamily="34" charset="0"/>
              </a:rPr>
              <a:t>SpaceX uses 4 distinct launch sites.</a:t>
            </a:r>
          </a:p>
          <a:p>
            <a:pPr lvl="1">
              <a:lnSpc>
                <a:spcPct val="100000"/>
              </a:lnSpc>
              <a:spcBef>
                <a:spcPts val="1400"/>
              </a:spcBef>
            </a:pPr>
            <a:endParaRPr lang="en-US" sz="1800" dirty="0">
              <a:solidFill>
                <a:schemeClr val="accent1">
                  <a:lumMod val="75000"/>
                </a:schemeClr>
              </a:solidFill>
              <a:latin typeface="Abadi" panose="020B0604020104020204" pitchFamily="34" charset="0"/>
            </a:endParaRPr>
          </a:p>
          <a:p>
            <a:pPr lvl="1">
              <a:lnSpc>
                <a:spcPct val="100000"/>
              </a:lnSpc>
              <a:spcBef>
                <a:spcPts val="1400"/>
              </a:spcBef>
            </a:pPr>
            <a:r>
              <a:rPr lang="en-US" sz="1800" dirty="0">
                <a:solidFill>
                  <a:schemeClr val="accent1">
                    <a:lumMod val="75000"/>
                  </a:schemeClr>
                </a:solidFill>
                <a:latin typeface="Abadi" panose="020B0604020104020204" pitchFamily="34" charset="0"/>
              </a:rPr>
              <a:t>The average payload mass carried by booster version F9 v1.1 is 6,138.29 kg.</a:t>
            </a:r>
          </a:p>
          <a:p>
            <a:pPr lvl="1">
              <a:lnSpc>
                <a:spcPct val="100000"/>
              </a:lnSpc>
              <a:spcBef>
                <a:spcPts val="1400"/>
              </a:spcBef>
            </a:pPr>
            <a:endParaRPr lang="en-US" sz="1800" dirty="0">
              <a:solidFill>
                <a:schemeClr val="accent1">
                  <a:lumMod val="75000"/>
                </a:schemeClr>
              </a:solidFill>
              <a:latin typeface="Abadi" panose="020B0604020104020204" pitchFamily="34" charset="0"/>
            </a:endParaRPr>
          </a:p>
          <a:p>
            <a:pPr lvl="1">
              <a:lnSpc>
                <a:spcPct val="100000"/>
              </a:lnSpc>
              <a:spcBef>
                <a:spcPts val="1400"/>
              </a:spcBef>
            </a:pPr>
            <a:r>
              <a:rPr lang="en-US" sz="1800" dirty="0">
                <a:solidFill>
                  <a:schemeClr val="accent1">
                    <a:lumMod val="75000"/>
                  </a:schemeClr>
                </a:solidFill>
                <a:latin typeface="Abadi" panose="020B0604020104020204" pitchFamily="34" charset="0"/>
              </a:rPr>
              <a:t>The first successful landing on a ground pad was on January 5, 2017.</a:t>
            </a:r>
          </a:p>
          <a:p>
            <a:pPr lvl="1">
              <a:lnSpc>
                <a:spcPct val="100000"/>
              </a:lnSpc>
              <a:spcBef>
                <a:spcPts val="1400"/>
              </a:spcBef>
            </a:pPr>
            <a:endParaRPr lang="en-US" sz="1800" dirty="0">
              <a:solidFill>
                <a:schemeClr val="accent1">
                  <a:lumMod val="75000"/>
                </a:schemeClr>
              </a:solidFill>
              <a:latin typeface="Abadi" panose="020B0604020104020204" pitchFamily="34" charset="0"/>
            </a:endParaRPr>
          </a:p>
          <a:p>
            <a:pPr lvl="1">
              <a:lnSpc>
                <a:spcPct val="100000"/>
              </a:lnSpc>
              <a:spcBef>
                <a:spcPts val="1400"/>
              </a:spcBef>
            </a:pPr>
            <a:r>
              <a:rPr lang="en-US" sz="1800" dirty="0">
                <a:solidFill>
                  <a:schemeClr val="accent1">
                    <a:lumMod val="75000"/>
                  </a:schemeClr>
                </a:solidFill>
                <a:latin typeface="Abadi" panose="020B0604020104020204" pitchFamily="34" charset="0"/>
              </a:rPr>
              <a:t>98% of missions are successful.</a:t>
            </a:r>
          </a:p>
          <a:p>
            <a:pPr lvl="1">
              <a:lnSpc>
                <a:spcPct val="100000"/>
              </a:lnSpc>
              <a:spcBef>
                <a:spcPts val="1400"/>
              </a:spcBef>
            </a:pPr>
            <a:endParaRPr lang="en-US" sz="1800" dirty="0">
              <a:solidFill>
                <a:schemeClr val="accent1">
                  <a:lumMod val="75000"/>
                </a:schemeClr>
              </a:solidFill>
              <a:latin typeface="Abadi" panose="020B0604020104020204" pitchFamily="34" charset="0"/>
            </a:endParaRPr>
          </a:p>
          <a:p>
            <a:pPr lvl="1">
              <a:lnSpc>
                <a:spcPct val="100000"/>
              </a:lnSpc>
              <a:spcBef>
                <a:spcPts val="1400"/>
              </a:spcBef>
            </a:pPr>
            <a:r>
              <a:rPr lang="en-US" sz="1800" dirty="0">
                <a:solidFill>
                  <a:schemeClr val="accent1">
                    <a:lumMod val="75000"/>
                  </a:schemeClr>
                </a:solidFill>
                <a:latin typeface="Abadi" panose="020B0604020104020204" pitchFamily="34" charset="0"/>
              </a:rPr>
              <a:t>Success rate has been increasing since 2013. </a:t>
            </a:r>
            <a:endParaRPr lang="en-US" sz="1800" dirty="0">
              <a:solidFill>
                <a:schemeClr val="accent1">
                  <a:lumMod val="75000"/>
                </a:schemeClr>
              </a:solidFill>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32859"/>
            <a:ext cx="10515600" cy="5127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1">
                    <a:lumMod val="75000"/>
                  </a:schemeClr>
                </a:solidFill>
                <a:latin typeface="Abadi" panose="020B0604020104020204" pitchFamily="34" charset="0"/>
              </a:rPr>
              <a:t>Using the Folium library, we were able to generate interactive maps of the launch sites used by SpaceX. </a:t>
            </a:r>
          </a:p>
          <a:p>
            <a:pPr>
              <a:lnSpc>
                <a:spcPct val="100000"/>
              </a:lnSpc>
              <a:spcBef>
                <a:spcPts val="1400"/>
              </a:spcBef>
            </a:pPr>
            <a:r>
              <a:rPr lang="en-US" sz="2200" dirty="0">
                <a:solidFill>
                  <a:schemeClr val="accent1">
                    <a:lumMod val="75000"/>
                  </a:schemeClr>
                </a:solidFill>
                <a:latin typeface="Abadi" panose="020B0604020104020204" pitchFamily="34" charset="0"/>
              </a:rPr>
              <a:t>Launch sites are right on the east and west coastlines of the U.S and are maintained far away from population centers and near logistical infrastructure. </a:t>
            </a:r>
          </a:p>
          <a:p>
            <a:pPr>
              <a:lnSpc>
                <a:spcPct val="100000"/>
              </a:lnSpc>
              <a:spcBef>
                <a:spcPts val="1400"/>
              </a:spcBef>
            </a:pPr>
            <a:r>
              <a:rPr lang="en-US" sz="2200" dirty="0">
                <a:solidFill>
                  <a:schemeClr val="tx1"/>
                </a:solidFill>
                <a:latin typeface="Abadi" panose="020B0604020104020204" pitchFamily="34" charset="0"/>
              </a:rPr>
              <a:t>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descr="Map&#10;&#10;Description automatically generated">
            <a:extLst>
              <a:ext uri="{FF2B5EF4-FFF2-40B4-BE49-F238E27FC236}">
                <a16:creationId xmlns:a16="http://schemas.microsoft.com/office/drawing/2014/main" id="{B2FBDCA0-75A6-F66D-3E06-489D4E9E93FC}"/>
              </a:ext>
            </a:extLst>
          </p:cNvPr>
          <p:cNvPicPr>
            <a:picLocks noChangeAspect="1"/>
          </p:cNvPicPr>
          <p:nvPr/>
        </p:nvPicPr>
        <p:blipFill>
          <a:blip r:embed="rId4"/>
          <a:stretch>
            <a:fillRect/>
          </a:stretch>
        </p:blipFill>
        <p:spPr>
          <a:xfrm>
            <a:off x="1419284" y="3836117"/>
            <a:ext cx="4115888" cy="2483233"/>
          </a:xfrm>
          <a:prstGeom prst="rect">
            <a:avLst/>
          </a:prstGeom>
        </p:spPr>
      </p:pic>
      <p:pic>
        <p:nvPicPr>
          <p:cNvPr id="10" name="Picture 9" descr="Map&#10;&#10;Description automatically generated">
            <a:extLst>
              <a:ext uri="{FF2B5EF4-FFF2-40B4-BE49-F238E27FC236}">
                <a16:creationId xmlns:a16="http://schemas.microsoft.com/office/drawing/2014/main" id="{005DFA99-2077-2806-173F-2EEC1BE79D1C}"/>
              </a:ext>
            </a:extLst>
          </p:cNvPr>
          <p:cNvPicPr>
            <a:picLocks noChangeAspect="1"/>
          </p:cNvPicPr>
          <p:nvPr/>
        </p:nvPicPr>
        <p:blipFill>
          <a:blip r:embed="rId5"/>
          <a:stretch>
            <a:fillRect/>
          </a:stretch>
        </p:blipFill>
        <p:spPr>
          <a:xfrm>
            <a:off x="6479407" y="3834934"/>
            <a:ext cx="4115888" cy="2484416"/>
          </a:xfrm>
          <a:prstGeom prst="rect">
            <a:avLst/>
          </a:prstGeom>
        </p:spPr>
      </p:pic>
    </p:spTree>
    <p:extLst>
      <p:ext uri="{BB962C8B-B14F-4D97-AF65-F5344CB8AC3E}">
        <p14:creationId xmlns:p14="http://schemas.microsoft.com/office/powerpoint/2010/main" val="1726161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32859"/>
            <a:ext cx="10515600" cy="5127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1">
                    <a:lumMod val="75000"/>
                  </a:schemeClr>
                </a:solidFill>
                <a:latin typeface="Abadi" panose="020B0604020104020204" pitchFamily="34" charset="0"/>
              </a:rPr>
              <a:t>Our predictive analysis entailed four different classification models that were to be built and compared. </a:t>
            </a:r>
          </a:p>
          <a:p>
            <a:pPr lvl="1">
              <a:lnSpc>
                <a:spcPct val="100000"/>
              </a:lnSpc>
              <a:spcBef>
                <a:spcPts val="1400"/>
              </a:spcBef>
            </a:pPr>
            <a:r>
              <a:rPr lang="en-US" sz="1800" dirty="0">
                <a:solidFill>
                  <a:schemeClr val="accent1">
                    <a:lumMod val="75000"/>
                  </a:schemeClr>
                </a:solidFill>
                <a:latin typeface="Abadi" panose="020B0604020104020204" pitchFamily="34" charset="0"/>
              </a:rPr>
              <a:t>All of the methods used returned a near-identical score around 0.83-0.84 except for the Decision Tree method which returned an accuracy score of about 0.87.</a:t>
            </a:r>
            <a:endParaRPr lang="en-US" sz="2200" dirty="0">
              <a:solidFill>
                <a:schemeClr val="accent1">
                  <a:lumMod val="7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picture containing chart&#10;&#10;Description automatically generated">
            <a:extLst>
              <a:ext uri="{FF2B5EF4-FFF2-40B4-BE49-F238E27FC236}">
                <a16:creationId xmlns:a16="http://schemas.microsoft.com/office/drawing/2014/main" id="{FEF1087C-3F8A-79B6-520C-013FD5EB05CF}"/>
              </a:ext>
            </a:extLst>
          </p:cNvPr>
          <p:cNvPicPr>
            <a:picLocks noChangeAspect="1"/>
          </p:cNvPicPr>
          <p:nvPr/>
        </p:nvPicPr>
        <p:blipFill>
          <a:blip r:embed="rId4"/>
          <a:stretch>
            <a:fillRect/>
          </a:stretch>
        </p:blipFill>
        <p:spPr>
          <a:xfrm>
            <a:off x="3096761" y="3575767"/>
            <a:ext cx="3572374" cy="2743583"/>
          </a:xfrm>
          <a:prstGeom prst="rect">
            <a:avLst/>
          </a:prstGeom>
        </p:spPr>
      </p:pic>
    </p:spTree>
    <p:extLst>
      <p:ext uri="{BB962C8B-B14F-4D97-AF65-F5344CB8AC3E}">
        <p14:creationId xmlns:p14="http://schemas.microsoft.com/office/powerpoint/2010/main" val="3125110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solidFill>
                  <a:schemeClr val="accent1">
                    <a:lumMod val="75000"/>
                  </a:schemeClr>
                </a:solidFill>
                <a:latin typeface="Abadi" panose="020B0604020104020204" pitchFamily="34" charset="0"/>
              </a:rPr>
              <a:t>Looking at the chart, we can see that the most successful and most used launch site is CCAFS SLC 40.</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VAFB SLC 4E is the least used.</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Launches were succeeded at a higher rate over time.  </a:t>
            </a:r>
          </a:p>
        </p:txBody>
      </p:sp>
      <p:grpSp>
        <p:nvGrpSpPr>
          <p:cNvPr id="35" name="Group 3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6" name="Isosceles Triangle 3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hart, scatter chart&#10;&#10;Description automatically generated">
            <a:extLst>
              <a:ext uri="{FF2B5EF4-FFF2-40B4-BE49-F238E27FC236}">
                <a16:creationId xmlns:a16="http://schemas.microsoft.com/office/drawing/2014/main" id="{BF36FE91-C929-0FF3-2A37-BF3B7362472E}"/>
              </a:ext>
            </a:extLst>
          </p:cNvPr>
          <p:cNvPicPr>
            <a:picLocks noChangeAspect="1"/>
          </p:cNvPicPr>
          <p:nvPr/>
        </p:nvPicPr>
        <p:blipFill>
          <a:blip r:embed="rId2"/>
          <a:stretch>
            <a:fillRect/>
          </a:stretch>
        </p:blipFill>
        <p:spPr>
          <a:xfrm>
            <a:off x="5295320" y="2502238"/>
            <a:ext cx="6253212" cy="2923377"/>
          </a:xfrm>
          <a:prstGeom prst="rect">
            <a:avLst/>
          </a:prstGeom>
        </p:spPr>
      </p:pic>
      <p:grpSp>
        <p:nvGrpSpPr>
          <p:cNvPr id="39" name="Group 3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0" name="Rectangle 3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solidFill>
                  <a:schemeClr val="accent1">
                    <a:lumMod val="75000"/>
                  </a:schemeClr>
                </a:solidFill>
                <a:latin typeface="Abadi" panose="020B0604020104020204" pitchFamily="34" charset="0"/>
              </a:rPr>
              <a:t>The mass of the majority of Payloads is below 8,000 kg. </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Payloads over 9,000 kg are highly successful, however. </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Launch site VAFB SLC 4E seems to max out at that 9,000 kg threshold which may have something to do with why it is the least used. </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Chart, scatter chart&#10;&#10;Description automatically generated">
            <a:extLst>
              <a:ext uri="{FF2B5EF4-FFF2-40B4-BE49-F238E27FC236}">
                <a16:creationId xmlns:a16="http://schemas.microsoft.com/office/drawing/2014/main" id="{111A3B03-F3F6-9081-0945-7B6603D9C7F7}"/>
              </a:ext>
            </a:extLst>
          </p:cNvPr>
          <p:cNvPicPr>
            <a:picLocks noChangeAspect="1"/>
          </p:cNvPicPr>
          <p:nvPr/>
        </p:nvPicPr>
        <p:blipFill>
          <a:blip r:embed="rId2"/>
          <a:stretch>
            <a:fillRect/>
          </a:stretch>
        </p:blipFill>
        <p:spPr>
          <a:xfrm>
            <a:off x="5295320" y="2517872"/>
            <a:ext cx="6253212" cy="2892110"/>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2275369"/>
          </a:xfrm>
          <a:prstGeom prst="rect">
            <a:avLst/>
          </a:prstGeom>
        </p:spPr>
        <p:txBody>
          <a:bodyPr vert="horz" lIns="91440" tIns="45720" rIns="91440" bIns="45720" rtlCol="0">
            <a:normAutofit lnSpcReduction="10000"/>
          </a:bodyPr>
          <a:lstStyle/>
          <a:p>
            <a:pPr>
              <a:spcBef>
                <a:spcPts val="1400"/>
              </a:spcBef>
            </a:pPr>
            <a:r>
              <a:rPr lang="en-US" sz="1800" dirty="0">
                <a:solidFill>
                  <a:schemeClr val="accent1">
                    <a:lumMod val="75000"/>
                  </a:schemeClr>
                </a:solidFill>
                <a:latin typeface="Abadi" panose="020B0604020104020204" pitchFamily="34" charset="0"/>
              </a:rPr>
              <a:t>The highest success rates are 100% and are in the following orbits: </a:t>
            </a:r>
          </a:p>
          <a:p>
            <a:pPr lvl="1">
              <a:spcBef>
                <a:spcPts val="1400"/>
              </a:spcBef>
            </a:pPr>
            <a:r>
              <a:rPr lang="en-US" sz="1800" dirty="0">
                <a:solidFill>
                  <a:schemeClr val="accent1">
                    <a:lumMod val="75000"/>
                  </a:schemeClr>
                </a:solidFill>
                <a:latin typeface="Abadi" panose="020B0604020104020204" pitchFamily="34" charset="0"/>
              </a:rPr>
              <a:t>ES-L1</a:t>
            </a:r>
          </a:p>
          <a:p>
            <a:pPr lvl="1">
              <a:spcBef>
                <a:spcPts val="1400"/>
              </a:spcBef>
            </a:pPr>
            <a:r>
              <a:rPr lang="en-US" sz="1800" dirty="0">
                <a:solidFill>
                  <a:schemeClr val="accent1">
                    <a:lumMod val="75000"/>
                  </a:schemeClr>
                </a:solidFill>
                <a:latin typeface="Abadi" panose="020B0604020104020204" pitchFamily="34" charset="0"/>
              </a:rPr>
              <a:t>GEO</a:t>
            </a:r>
          </a:p>
          <a:p>
            <a:pPr lvl="1">
              <a:spcBef>
                <a:spcPts val="1400"/>
              </a:spcBef>
            </a:pPr>
            <a:r>
              <a:rPr lang="en-US" sz="1800" dirty="0">
                <a:solidFill>
                  <a:schemeClr val="accent1">
                    <a:lumMod val="75000"/>
                  </a:schemeClr>
                </a:solidFill>
                <a:latin typeface="Abadi" panose="020B0604020104020204" pitchFamily="34" charset="0"/>
              </a:rPr>
              <a:t>HEO</a:t>
            </a:r>
          </a:p>
          <a:p>
            <a:pPr lvl="1">
              <a:spcBef>
                <a:spcPts val="1400"/>
              </a:spcBef>
            </a:pPr>
            <a:r>
              <a:rPr lang="en-US" sz="1800" dirty="0">
                <a:solidFill>
                  <a:schemeClr val="accent1">
                    <a:lumMod val="75000"/>
                  </a:schemeClr>
                </a:solidFill>
                <a:latin typeface="Abadi" panose="020B0604020104020204" pitchFamily="34" charset="0"/>
              </a:rPr>
              <a:t>SSO</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Chart, bar chart&#10;&#10;Description automatically generated">
            <a:extLst>
              <a:ext uri="{FF2B5EF4-FFF2-40B4-BE49-F238E27FC236}">
                <a16:creationId xmlns:a16="http://schemas.microsoft.com/office/drawing/2014/main" id="{B4469CAF-2158-927E-9305-09643D1F7838}"/>
              </a:ext>
            </a:extLst>
          </p:cNvPr>
          <p:cNvPicPr>
            <a:picLocks noChangeAspect="1"/>
          </p:cNvPicPr>
          <p:nvPr/>
        </p:nvPicPr>
        <p:blipFill>
          <a:blip r:embed="rId2"/>
          <a:stretch>
            <a:fillRect/>
          </a:stretch>
        </p:blipFill>
        <p:spPr>
          <a:xfrm>
            <a:off x="5295320" y="2017615"/>
            <a:ext cx="6253212" cy="3892624"/>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dirty="0">
              <a:solidFill>
                <a:schemeClr val="tx1">
                  <a:tint val="75000"/>
                </a:schemeClr>
              </a:solidFill>
              <a:latin typeface="+mn-lt"/>
            </a:endParaRPr>
          </a:p>
        </p:txBody>
      </p:sp>
      <p:sp>
        <p:nvSpPr>
          <p:cNvPr id="7" name="TextBox 6">
            <a:extLst>
              <a:ext uri="{FF2B5EF4-FFF2-40B4-BE49-F238E27FC236}">
                <a16:creationId xmlns:a16="http://schemas.microsoft.com/office/drawing/2014/main" id="{C89B1B53-8DA1-4AE9-CCD5-9BE521787C34}"/>
              </a:ext>
            </a:extLst>
          </p:cNvPr>
          <p:cNvSpPr txBox="1"/>
          <p:nvPr/>
        </p:nvSpPr>
        <p:spPr>
          <a:xfrm>
            <a:off x="643467" y="4297273"/>
            <a:ext cx="4008386"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1">
                    <a:lumMod val="75000"/>
                  </a:schemeClr>
                </a:solidFill>
                <a:latin typeface="Abadi" panose="020B0604020104020204" pitchFamily="34" charset="0"/>
              </a:rPr>
              <a:t>VLEO orbit has the second highest success rate, at over 80%. </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solidFill>
                  <a:schemeClr val="accent1">
                    <a:lumMod val="75000"/>
                  </a:schemeClr>
                </a:solidFill>
                <a:latin typeface="Abadi" panose="020B0604020104020204" pitchFamily="34" charset="0"/>
              </a:rPr>
              <a:t>From the graph we can see that success rate increased with the number of flights.</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Most flights are flown in GTO orbit.</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VLEO, SO, and GEO orbit launches appear to be new ventures within in the industry. </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hart, scatter chart&#10;&#10;Description automatically generated">
            <a:extLst>
              <a:ext uri="{FF2B5EF4-FFF2-40B4-BE49-F238E27FC236}">
                <a16:creationId xmlns:a16="http://schemas.microsoft.com/office/drawing/2014/main" id="{D3F1F1A7-EBEB-1370-3014-B4FC86150205}"/>
              </a:ext>
            </a:extLst>
          </p:cNvPr>
          <p:cNvPicPr>
            <a:picLocks noChangeAspect="1"/>
          </p:cNvPicPr>
          <p:nvPr/>
        </p:nvPicPr>
        <p:blipFill>
          <a:blip r:embed="rId2"/>
          <a:stretch>
            <a:fillRect/>
          </a:stretch>
        </p:blipFill>
        <p:spPr>
          <a:xfrm>
            <a:off x="5295320" y="2502238"/>
            <a:ext cx="6253212" cy="2923377"/>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0705" y="1452595"/>
            <a:ext cx="4008384" cy="4393982"/>
          </a:xfrm>
          <a:prstGeom prst="rect">
            <a:avLst/>
          </a:prstGeom>
        </p:spPr>
        <p:txBody>
          <a:bodyPr vert="horz" lIns="91440" tIns="45720" rIns="91440" bIns="45720" rtlCol="0">
            <a:normAutofit/>
          </a:bodyPr>
          <a:lstStyle/>
          <a:p>
            <a:pPr>
              <a:spcBef>
                <a:spcPts val="1400"/>
              </a:spcBef>
            </a:pPr>
            <a:r>
              <a:rPr lang="en-US" sz="1800" dirty="0">
                <a:solidFill>
                  <a:schemeClr val="accent1">
                    <a:lumMod val="75000"/>
                  </a:schemeClr>
                </a:solidFill>
                <a:latin typeface="Abadi" panose="020B0604020104020204" pitchFamily="34" charset="0"/>
              </a:rPr>
              <a:t>ISS orbit has the broadest range of payload mass, although most of its payloads were around 2,000 kg. </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VLEO orbit, while one of the least used launches, has carried the heaviest payloads. </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GTO payloads max out at just under 8,000 kg. </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hart, scatter chart&#10;&#10;Description automatically generated">
            <a:extLst>
              <a:ext uri="{FF2B5EF4-FFF2-40B4-BE49-F238E27FC236}">
                <a16:creationId xmlns:a16="http://schemas.microsoft.com/office/drawing/2014/main" id="{41629293-9F2C-40CD-03B0-36A401804114}"/>
              </a:ext>
            </a:extLst>
          </p:cNvPr>
          <p:cNvPicPr>
            <a:picLocks noChangeAspect="1"/>
          </p:cNvPicPr>
          <p:nvPr/>
        </p:nvPicPr>
        <p:blipFill>
          <a:blip r:embed="rId2"/>
          <a:stretch>
            <a:fillRect/>
          </a:stretch>
        </p:blipFill>
        <p:spPr>
          <a:xfrm>
            <a:off x="5295320" y="2494422"/>
            <a:ext cx="6253212" cy="2939009"/>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solidFill>
                  <a:schemeClr val="accent1">
                    <a:lumMod val="75000"/>
                  </a:schemeClr>
                </a:solidFill>
                <a:latin typeface="Abadi" panose="020B0604020104020204" pitchFamily="34" charset="0"/>
              </a:rPr>
              <a:t>All launches failed in the first three years. </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Launches have been succeeding at an increasing rate since 2013.</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So far, 2019 was the most successful year for SpaceX launches. </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hart, line chart&#10;&#10;Description automatically generated">
            <a:extLst>
              <a:ext uri="{FF2B5EF4-FFF2-40B4-BE49-F238E27FC236}">
                <a16:creationId xmlns:a16="http://schemas.microsoft.com/office/drawing/2014/main" id="{82E1DE9B-5949-BB79-F5BA-02F0BF8FD180}"/>
              </a:ext>
            </a:extLst>
          </p:cNvPr>
          <p:cNvPicPr>
            <a:picLocks noChangeAspect="1"/>
          </p:cNvPicPr>
          <p:nvPr/>
        </p:nvPicPr>
        <p:blipFill>
          <a:blip r:embed="rId2"/>
          <a:stretch>
            <a:fillRect/>
          </a:stretch>
        </p:blipFill>
        <p:spPr>
          <a:xfrm>
            <a:off x="5295320" y="2345909"/>
            <a:ext cx="6253212" cy="3236036"/>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1800" dirty="0">
                <a:solidFill>
                  <a:schemeClr val="accent1">
                    <a:lumMod val="75000"/>
                  </a:schemeClr>
                </a:solidFill>
                <a:latin typeface="Abadi" panose="020B0604020104020204" pitchFamily="34" charset="0"/>
              </a:rPr>
              <a:t>According to our dataset, there are four distinct launch sites used by SpaceX:</a:t>
            </a: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r>
              <a:rPr lang="en-US" sz="1800" dirty="0">
                <a:solidFill>
                  <a:schemeClr val="accent1">
                    <a:lumMod val="75000"/>
                  </a:schemeClr>
                </a:solidFill>
                <a:latin typeface="Abadi" panose="020B0604020104020204" pitchFamily="34" charset="0"/>
              </a:rPr>
              <a:t>These are returned by selecting “distinct” </a:t>
            </a:r>
            <a:r>
              <a:rPr lang="en-US" sz="1800" dirty="0" err="1">
                <a:solidFill>
                  <a:schemeClr val="accent1">
                    <a:lumMod val="75000"/>
                  </a:schemeClr>
                </a:solidFill>
                <a:latin typeface="Abadi" panose="020B0604020104020204" pitchFamily="34" charset="0"/>
              </a:rPr>
              <a:t>launch_site</a:t>
            </a:r>
            <a:r>
              <a:rPr lang="en-US" sz="1800" dirty="0">
                <a:solidFill>
                  <a:schemeClr val="accent1">
                    <a:lumMod val="75000"/>
                  </a:schemeClr>
                </a:solidFill>
                <a:latin typeface="Abadi" panose="020B0604020104020204" pitchFamily="34" charset="0"/>
              </a:rPr>
              <a:t>. </a:t>
            </a:r>
          </a:p>
          <a:p>
            <a:pPr>
              <a:lnSpc>
                <a:spcPct val="100000"/>
              </a:lnSpc>
              <a:spcBef>
                <a:spcPts val="1400"/>
              </a:spcBef>
            </a:pPr>
            <a:endParaRPr lang="en-US" sz="18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descr="Graphical user interface, application&#10;&#10;Description automatically generated">
            <a:extLst>
              <a:ext uri="{FF2B5EF4-FFF2-40B4-BE49-F238E27FC236}">
                <a16:creationId xmlns:a16="http://schemas.microsoft.com/office/drawing/2014/main" id="{F3C3AAE3-A60D-BF88-6D7F-150F5F49EB28}"/>
              </a:ext>
            </a:extLst>
          </p:cNvPr>
          <p:cNvPicPr>
            <a:picLocks noChangeAspect="1"/>
          </p:cNvPicPr>
          <p:nvPr/>
        </p:nvPicPr>
        <p:blipFill>
          <a:blip r:embed="rId3"/>
          <a:stretch>
            <a:fillRect/>
          </a:stretch>
        </p:blipFill>
        <p:spPr>
          <a:xfrm>
            <a:off x="3766782" y="2565041"/>
            <a:ext cx="1760561" cy="281306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1">
                    <a:lumMod val="75000"/>
                  </a:schemeClr>
                </a:solidFill>
                <a:latin typeface="Abadi" panose="020B0604020104020204" pitchFamily="34" charset="0"/>
              </a:rPr>
              <a:t>Here we can see 5 launches beginning with CCA, which represents Cape </a:t>
            </a:r>
            <a:r>
              <a:rPr lang="en-US" sz="1800" dirty="0" err="1">
                <a:solidFill>
                  <a:schemeClr val="accent1">
                    <a:lumMod val="75000"/>
                  </a:schemeClr>
                </a:solidFill>
                <a:latin typeface="Abadi" panose="020B0604020104020204" pitchFamily="34" charset="0"/>
              </a:rPr>
              <a:t>Caneveral</a:t>
            </a:r>
            <a:r>
              <a:rPr lang="en-US" sz="1800" dirty="0">
                <a:solidFill>
                  <a:schemeClr val="accent1">
                    <a:lumMod val="7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application&#10;&#10;Description automatically generated">
            <a:extLst>
              <a:ext uri="{FF2B5EF4-FFF2-40B4-BE49-F238E27FC236}">
                <a16:creationId xmlns:a16="http://schemas.microsoft.com/office/drawing/2014/main" id="{A61C338F-7F27-EEBF-EB8A-5DFC05675826}"/>
              </a:ext>
            </a:extLst>
          </p:cNvPr>
          <p:cNvPicPr>
            <a:picLocks noChangeAspect="1"/>
          </p:cNvPicPr>
          <p:nvPr/>
        </p:nvPicPr>
        <p:blipFill>
          <a:blip r:embed="rId3"/>
          <a:stretch>
            <a:fillRect/>
          </a:stretch>
        </p:blipFill>
        <p:spPr>
          <a:xfrm>
            <a:off x="3477229" y="2663729"/>
            <a:ext cx="1767262" cy="351323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1">
                    <a:lumMod val="75000"/>
                  </a:schemeClr>
                </a:solidFill>
                <a:latin typeface="Abadi" panose="020B0604020104020204" pitchFamily="34" charset="0"/>
              </a:rPr>
              <a:t>Below is the total payload mass carried by boosters launched by NASA (CRS):</a:t>
            </a: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endParaRPr lang="en-US" sz="1800" dirty="0">
              <a:solidFill>
                <a:schemeClr val="accent1">
                  <a:lumMod val="75000"/>
                </a:schemeClr>
              </a:solidFill>
              <a:latin typeface="Abadi" panose="020B0604020104020204" pitchFamily="34" charset="0"/>
            </a:endParaRPr>
          </a:p>
          <a:p>
            <a:pPr>
              <a:lnSpc>
                <a:spcPct val="100000"/>
              </a:lnSpc>
              <a:spcBef>
                <a:spcPts val="1400"/>
              </a:spcBef>
            </a:pPr>
            <a:r>
              <a:rPr lang="en-US" sz="1800" dirty="0">
                <a:solidFill>
                  <a:schemeClr val="accent1">
                    <a:lumMod val="75000"/>
                  </a:schemeClr>
                </a:solidFill>
                <a:latin typeface="Abadi" panose="020B0604020104020204" pitchFamily="34" charset="0"/>
              </a:rPr>
              <a:t>This is calculated by summing the mass of all payloads who have CRS in the name which corresponds to NASA.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website&#10;&#10;Description automatically generated with medium confidence">
            <a:extLst>
              <a:ext uri="{FF2B5EF4-FFF2-40B4-BE49-F238E27FC236}">
                <a16:creationId xmlns:a16="http://schemas.microsoft.com/office/drawing/2014/main" id="{8E8C99AA-05BE-B2AD-0FDF-C30F968CBC1D}"/>
              </a:ext>
            </a:extLst>
          </p:cNvPr>
          <p:cNvPicPr>
            <a:picLocks noChangeAspect="1"/>
          </p:cNvPicPr>
          <p:nvPr/>
        </p:nvPicPr>
        <p:blipFill>
          <a:blip r:embed="rId3"/>
          <a:stretch>
            <a:fillRect/>
          </a:stretch>
        </p:blipFill>
        <p:spPr>
          <a:xfrm>
            <a:off x="4285411" y="2660876"/>
            <a:ext cx="2511174" cy="153624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1">
                    <a:lumMod val="75000"/>
                  </a:schemeClr>
                </a:solidFill>
                <a:latin typeface="Abadi" panose="020B0604020104020204" pitchFamily="34" charset="0"/>
              </a:rPr>
              <a:t>Average payload mass carried by booster version F9 v1.1: </a:t>
            </a:r>
          </a:p>
          <a:p>
            <a:pPr>
              <a:lnSpc>
                <a:spcPct val="100000"/>
              </a:lnSpc>
              <a:spcBef>
                <a:spcPts val="1400"/>
              </a:spcBef>
            </a:pPr>
            <a:endParaRPr lang="en-US" sz="18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Website&#10;&#10;Description automatically generated with low confidence">
            <a:extLst>
              <a:ext uri="{FF2B5EF4-FFF2-40B4-BE49-F238E27FC236}">
                <a16:creationId xmlns:a16="http://schemas.microsoft.com/office/drawing/2014/main" id="{2B944867-BB03-B69A-43E3-33E13C021A96}"/>
              </a:ext>
            </a:extLst>
          </p:cNvPr>
          <p:cNvPicPr>
            <a:picLocks noChangeAspect="1"/>
          </p:cNvPicPr>
          <p:nvPr/>
        </p:nvPicPr>
        <p:blipFill>
          <a:blip r:embed="rId3"/>
          <a:stretch>
            <a:fillRect/>
          </a:stretch>
        </p:blipFill>
        <p:spPr>
          <a:xfrm>
            <a:off x="2399733" y="2994368"/>
            <a:ext cx="3125336" cy="179540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7366"/>
            <a:ext cx="9619759" cy="463820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For data collection, both API’s and Web Scraping applications were used. Once collected, data wrangling was done to prepare it for analysis. Exploratory data analysis was done using SQL and with visualization libraries such as Matplotlib and Seaborn. Interactive visual analysis of locations was also done using the Folium library in order to map coordinates. To conclude, a machine learning prediction was built using classification methods.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Exploratory Data Analysis showed which features led to the most successful launches.</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Screenshots of the interactive analytics in Folium showed launch site locations.</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The predictive analytics results gave the best model to predict successful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1">
                    <a:lumMod val="75000"/>
                  </a:schemeClr>
                </a:solidFill>
                <a:latin typeface="Abadi"/>
              </a:rPr>
              <a:t>The first successful landing on a ground pad was achieved on :</a:t>
            </a:r>
          </a:p>
          <a:p>
            <a:pPr>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r>
              <a:rPr lang="en-US" sz="1800" dirty="0">
                <a:solidFill>
                  <a:schemeClr val="accent1">
                    <a:lumMod val="75000"/>
                  </a:schemeClr>
                </a:solidFill>
                <a:latin typeface="Abadi"/>
              </a:rPr>
              <a:t>This was returned by filtering landing outcome by success on ground  pad and finding the minimum date. </a:t>
            </a:r>
          </a:p>
          <a:p>
            <a:pPr>
              <a:lnSpc>
                <a:spcPct val="100000"/>
              </a:lnSpc>
              <a:spcBef>
                <a:spcPts val="1400"/>
              </a:spcBef>
            </a:pPr>
            <a:endParaRPr lang="en-US" sz="18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Text&#10;&#10;Description automatically generated with medium confidence">
            <a:extLst>
              <a:ext uri="{FF2B5EF4-FFF2-40B4-BE49-F238E27FC236}">
                <a16:creationId xmlns:a16="http://schemas.microsoft.com/office/drawing/2014/main" id="{5264F99D-2E2F-D24B-DA99-8213FD47F1A9}"/>
              </a:ext>
            </a:extLst>
          </p:cNvPr>
          <p:cNvPicPr>
            <a:picLocks noChangeAspect="1"/>
          </p:cNvPicPr>
          <p:nvPr/>
        </p:nvPicPr>
        <p:blipFill>
          <a:blip r:embed="rId3"/>
          <a:stretch>
            <a:fillRect/>
          </a:stretch>
        </p:blipFill>
        <p:spPr>
          <a:xfrm>
            <a:off x="3439235" y="2776348"/>
            <a:ext cx="3036534" cy="213378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1">
                    <a:lumMod val="75000"/>
                  </a:schemeClr>
                </a:solidFill>
                <a:latin typeface="Abadi"/>
              </a:rPr>
              <a:t>Boosters which have successfully landed on drone ship and had payload mass greater than 4000 but less than 6000 are listed below : </a:t>
            </a:r>
            <a:endParaRPr lang="en-US" sz="18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1800" dirty="0">
              <a:solidFill>
                <a:schemeClr val="accent1">
                  <a:lumMod val="7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application&#10;&#10;Description automatically generated">
            <a:extLst>
              <a:ext uri="{FF2B5EF4-FFF2-40B4-BE49-F238E27FC236}">
                <a16:creationId xmlns:a16="http://schemas.microsoft.com/office/drawing/2014/main" id="{D12F66C9-550B-4978-8905-51FA2C70284A}"/>
              </a:ext>
            </a:extLst>
          </p:cNvPr>
          <p:cNvPicPr>
            <a:picLocks noChangeAspect="1"/>
          </p:cNvPicPr>
          <p:nvPr/>
        </p:nvPicPr>
        <p:blipFill>
          <a:blip r:embed="rId3"/>
          <a:stretch>
            <a:fillRect/>
          </a:stretch>
        </p:blipFill>
        <p:spPr>
          <a:xfrm>
            <a:off x="3843406" y="2762156"/>
            <a:ext cx="2743200" cy="37286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1">
                    <a:lumMod val="75000"/>
                  </a:schemeClr>
                </a:solidFill>
                <a:latin typeface="Abadi" panose="020B0604020104020204" pitchFamily="34" charset="0"/>
              </a:rPr>
              <a:t>Number of successful and failed missions is shown below : </a:t>
            </a:r>
          </a:p>
          <a:p>
            <a:pPr>
              <a:lnSpc>
                <a:spcPct val="100000"/>
              </a:lnSpc>
              <a:spcBef>
                <a:spcPts val="1400"/>
              </a:spcBef>
            </a:pPr>
            <a:endParaRPr lang="en-US" sz="18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descr="Graphical user interface, application&#10;&#10;Description automatically generated">
            <a:extLst>
              <a:ext uri="{FF2B5EF4-FFF2-40B4-BE49-F238E27FC236}">
                <a16:creationId xmlns:a16="http://schemas.microsoft.com/office/drawing/2014/main" id="{D05D28F9-66F6-FF22-31F7-A64A111ABDD6}"/>
              </a:ext>
            </a:extLst>
          </p:cNvPr>
          <p:cNvPicPr>
            <a:picLocks noChangeAspect="1"/>
          </p:cNvPicPr>
          <p:nvPr/>
        </p:nvPicPr>
        <p:blipFill>
          <a:blip r:embed="rId3"/>
          <a:stretch>
            <a:fillRect/>
          </a:stretch>
        </p:blipFill>
        <p:spPr>
          <a:xfrm>
            <a:off x="3875964" y="2472075"/>
            <a:ext cx="3025011" cy="24164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1">
                    <a:lumMod val="75000"/>
                  </a:schemeClr>
                </a:solidFill>
                <a:latin typeface="Abadi" panose="020B0604020104020204" pitchFamily="34" charset="0"/>
              </a:rPr>
              <a:t>Booster which have carried maximum payload mass are as follows: </a:t>
            </a:r>
          </a:p>
          <a:p>
            <a:pPr>
              <a:lnSpc>
                <a:spcPct val="100000"/>
              </a:lnSpc>
              <a:spcBef>
                <a:spcPts val="1400"/>
              </a:spcBef>
            </a:pPr>
            <a:endParaRPr lang="en-US" sz="18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10;&#10;Description automatically generated">
            <a:extLst>
              <a:ext uri="{FF2B5EF4-FFF2-40B4-BE49-F238E27FC236}">
                <a16:creationId xmlns:a16="http://schemas.microsoft.com/office/drawing/2014/main" id="{B90B1C2B-7EEB-AA3D-D722-41596F122962}"/>
              </a:ext>
            </a:extLst>
          </p:cNvPr>
          <p:cNvPicPr>
            <a:picLocks noChangeAspect="1"/>
          </p:cNvPicPr>
          <p:nvPr/>
        </p:nvPicPr>
        <p:blipFill>
          <a:blip r:embed="rId3"/>
          <a:stretch>
            <a:fillRect/>
          </a:stretch>
        </p:blipFill>
        <p:spPr>
          <a:xfrm>
            <a:off x="5311958" y="2648693"/>
            <a:ext cx="1634752" cy="38749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1">
                    <a:lumMod val="75000"/>
                  </a:schemeClr>
                </a:solidFill>
                <a:latin typeface="Abadi"/>
              </a:rPr>
              <a:t>The failed landing outcomes in drone ship, their booster versions, and launch site names for year 2015 are show below:  </a:t>
            </a:r>
          </a:p>
          <a:p>
            <a:pPr>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endParaRPr lang="en-US" sz="1800" dirty="0">
              <a:solidFill>
                <a:schemeClr val="accent1">
                  <a:lumMod val="7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10;&#10;Description automatically generated">
            <a:extLst>
              <a:ext uri="{FF2B5EF4-FFF2-40B4-BE49-F238E27FC236}">
                <a16:creationId xmlns:a16="http://schemas.microsoft.com/office/drawing/2014/main" id="{ACCF71D8-C494-FB7B-2C80-CFDA71633D26}"/>
              </a:ext>
            </a:extLst>
          </p:cNvPr>
          <p:cNvPicPr>
            <a:picLocks noChangeAspect="1"/>
          </p:cNvPicPr>
          <p:nvPr/>
        </p:nvPicPr>
        <p:blipFill>
          <a:blip r:embed="rId3"/>
          <a:stretch>
            <a:fillRect/>
          </a:stretch>
        </p:blipFill>
        <p:spPr>
          <a:xfrm>
            <a:off x="1883115" y="3033657"/>
            <a:ext cx="7825205" cy="20296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Ranks of landing outcomes (such as Failure (drone ship) or Success (ground pad)) between the date 2010-06-04 and 2017-03-20, in descending order: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10;&#10;Description automatically generated with medium confidence">
            <a:extLst>
              <a:ext uri="{FF2B5EF4-FFF2-40B4-BE49-F238E27FC236}">
                <a16:creationId xmlns:a16="http://schemas.microsoft.com/office/drawing/2014/main" id="{15165E29-06F1-E194-DF50-6E09D739C161}"/>
              </a:ext>
            </a:extLst>
          </p:cNvPr>
          <p:cNvPicPr>
            <a:picLocks noChangeAspect="1"/>
          </p:cNvPicPr>
          <p:nvPr/>
        </p:nvPicPr>
        <p:blipFill>
          <a:blip r:embed="rId3"/>
          <a:stretch>
            <a:fillRect/>
          </a:stretch>
        </p:blipFill>
        <p:spPr>
          <a:xfrm>
            <a:off x="4180865" y="2782056"/>
            <a:ext cx="3537294" cy="353729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p&#10;&#10;Description automatically generated">
            <a:extLst>
              <a:ext uri="{FF2B5EF4-FFF2-40B4-BE49-F238E27FC236}">
                <a16:creationId xmlns:a16="http://schemas.microsoft.com/office/drawing/2014/main" id="{4FA80495-097F-18D8-9B27-D7F34BBBC8DF}"/>
              </a:ext>
            </a:extLst>
          </p:cNvPr>
          <p:cNvPicPr>
            <a:picLocks noChangeAspect="1"/>
          </p:cNvPicPr>
          <p:nvPr/>
        </p:nvPicPr>
        <p:blipFill rotWithShape="1">
          <a:blip r:embed="rId2"/>
          <a:srcRect l="15049" r="-1" b="-1"/>
          <a:stretch/>
        </p:blipFill>
        <p:spPr>
          <a:xfrm>
            <a:off x="-3047" y="18968"/>
            <a:ext cx="9154822" cy="6492865"/>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968932" y="52480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dirty="0">
                <a:solidFill>
                  <a:schemeClr val="tx1"/>
                </a:solidFill>
                <a:latin typeface="Abadi" panose="020B0604020104020204" pitchFamily="34" charset="0"/>
                <a:ea typeface="+mj-ea"/>
                <a:cs typeface="+mj-cs"/>
              </a:rPr>
              <a:t>Launch Site Locations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Launch sites are right on the coasts of the U.S, away from population centers and near important infrastructure such as roads and railroads. </a:t>
            </a:r>
          </a:p>
          <a:p>
            <a:endParaRPr lang="en-US" sz="1800" dirty="0">
              <a:solidFill>
                <a:schemeClr val="accent1">
                  <a:lumMod val="7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12121" y="321734"/>
            <a:ext cx="5136412"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Abadi" panose="020B0604020104020204" pitchFamily="34" charset="0"/>
                <a:ea typeface="+mj-ea"/>
                <a:cs typeface="+mj-cs"/>
              </a:rPr>
              <a:t>Launch Outcomes</a:t>
            </a:r>
          </a:p>
        </p:txBody>
      </p:sp>
      <p:pic>
        <p:nvPicPr>
          <p:cNvPr id="4" name="Picture 3" descr="Map&#10;&#10;Description automatically generated">
            <a:extLst>
              <a:ext uri="{FF2B5EF4-FFF2-40B4-BE49-F238E27FC236}">
                <a16:creationId xmlns:a16="http://schemas.microsoft.com/office/drawing/2014/main" id="{29B07E7B-9C40-F55F-C79F-068270A455D4}"/>
              </a:ext>
            </a:extLst>
          </p:cNvPr>
          <p:cNvPicPr>
            <a:picLocks noChangeAspect="1"/>
          </p:cNvPicPr>
          <p:nvPr/>
        </p:nvPicPr>
        <p:blipFill rotWithShape="1">
          <a:blip r:embed="rId2"/>
          <a:srcRect t="709" r="2" b="2"/>
          <a:stretch/>
        </p:blipFill>
        <p:spPr>
          <a:xfrm>
            <a:off x="-2" y="10"/>
            <a:ext cx="5779884" cy="3428990"/>
          </a:xfrm>
          <a:prstGeom prst="rect">
            <a:avLst/>
          </a:prstGeom>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Diagram&#10;&#10;Description automatically generated">
            <a:extLst>
              <a:ext uri="{FF2B5EF4-FFF2-40B4-BE49-F238E27FC236}">
                <a16:creationId xmlns:a16="http://schemas.microsoft.com/office/drawing/2014/main" id="{697DF100-FADD-FEC6-509A-1BCAC8384885}"/>
              </a:ext>
            </a:extLst>
          </p:cNvPr>
          <p:cNvPicPr>
            <a:picLocks noChangeAspect="1"/>
          </p:cNvPicPr>
          <p:nvPr/>
        </p:nvPicPr>
        <p:blipFill rotWithShape="1">
          <a:blip r:embed="rId3"/>
          <a:srcRect t="709" r="2" b="2"/>
          <a:stretch/>
        </p:blipFill>
        <p:spPr>
          <a:xfrm>
            <a:off x="-2" y="3429000"/>
            <a:ext cx="5779884" cy="342900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12120" y="1782981"/>
            <a:ext cx="5136412" cy="4393982"/>
          </a:xfrm>
          <a:prstGeom prst="rect">
            <a:avLst/>
          </a:prstGeom>
        </p:spPr>
        <p:txBody>
          <a:bodyPr vert="horz" lIns="91440" tIns="45720" rIns="91440" bIns="45720" rtlCol="0">
            <a:normAutofit/>
          </a:bodyPr>
          <a:lstStyle/>
          <a:p>
            <a:pPr>
              <a:spcBef>
                <a:spcPts val="1400"/>
              </a:spcBef>
            </a:pPr>
            <a:r>
              <a:rPr lang="en-US" sz="1800" dirty="0">
                <a:solidFill>
                  <a:schemeClr val="accent1">
                    <a:lumMod val="75000"/>
                  </a:schemeClr>
                </a:solidFill>
                <a:latin typeface="Abadi" panose="020B0604020104020204" pitchFamily="34" charset="0"/>
              </a:rPr>
              <a:t>Here we see two launch sites on the east coast in Florida. </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The green and red markers represent successes and failures at the CCAFS SLC-40 launch site. </a:t>
            </a:r>
          </a:p>
          <a:p>
            <a:pPr>
              <a:spcBef>
                <a:spcPts val="1400"/>
              </a:spcBef>
            </a:pPr>
            <a:endParaRPr lang="en-US" sz="1800" dirty="0">
              <a:solidFill>
                <a:schemeClr val="accent1">
                  <a:lumMod val="7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643467" y="6356350"/>
            <a:ext cx="2743200" cy="365125"/>
          </a:xfrm>
        </p:spPr>
        <p:txBody>
          <a:bodyPr vert="horz" lIns="91440" tIns="45720" rIns="91440" bIns="45720" rtlCol="0" anchor="ctr">
            <a:normAutofit/>
          </a:bodyPr>
          <a:lstStyle/>
          <a:p>
            <a:pPr algn="l">
              <a:spcAft>
                <a:spcPts val="600"/>
              </a:spcAft>
            </a:pPr>
            <a:fld id="{5075537C-CA84-1446-933C-8E9D027F9201}" type="slidenum">
              <a:rPr lang="en-US" sz="1200">
                <a:solidFill>
                  <a:srgbClr val="FFFFFF"/>
                </a:solidFill>
                <a:latin typeface="+mn-lt"/>
              </a:rPr>
              <a:pPr algn="l">
                <a:spcAft>
                  <a:spcPts val="600"/>
                </a:spcAft>
              </a:pPr>
              <a:t>38</a:t>
            </a:fld>
            <a:endParaRPr lang="en-US" sz="1200">
              <a:solidFill>
                <a:srgbClr val="FFFFFF"/>
              </a:solidFill>
              <a:latin typeface="+mn-lt"/>
            </a:endParaRPr>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3467" y="321734"/>
            <a:ext cx="513641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Abadi" panose="020B0604020104020204" pitchFamily="34" charset="0"/>
                <a:ea typeface="+mj-ea"/>
                <a:cs typeface="+mj-cs"/>
              </a:rPr>
              <a:t>Logistics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8" y="1782981"/>
            <a:ext cx="5136416" cy="4393982"/>
          </a:xfrm>
          <a:prstGeom prst="rect">
            <a:avLst/>
          </a:prstGeom>
        </p:spPr>
        <p:txBody>
          <a:bodyPr vert="horz" lIns="91440" tIns="45720" rIns="91440" bIns="45720" rtlCol="0">
            <a:normAutofit/>
          </a:bodyPr>
          <a:lstStyle/>
          <a:p>
            <a:pPr>
              <a:spcBef>
                <a:spcPts val="1400"/>
              </a:spcBef>
            </a:pPr>
            <a:r>
              <a:rPr lang="en-US" sz="1800" dirty="0">
                <a:solidFill>
                  <a:schemeClr val="accent1">
                    <a:lumMod val="75000"/>
                  </a:schemeClr>
                </a:solidFill>
                <a:latin typeface="Abadi" panose="020B0604020104020204" pitchFamily="34" charset="0"/>
              </a:rPr>
              <a:t>Here we can see how close launch site CCAFS SLC-40 is to the coastline. 3</a:t>
            </a:r>
          </a:p>
          <a:p>
            <a:pPr>
              <a:spcBef>
                <a:spcPts val="1400"/>
              </a:spcBef>
            </a:pPr>
            <a:endParaRPr lang="en-US" sz="1800" dirty="0">
              <a:solidFill>
                <a:schemeClr val="accent1">
                  <a:lumMod val="7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rPr>
              <a:t>We can also see how far away from the nearest city it is. The nearest population center being Cape Canaveral.  </a:t>
            </a:r>
          </a:p>
        </p:txBody>
      </p:sp>
      <p:pic>
        <p:nvPicPr>
          <p:cNvPr id="4" name="Picture 3" descr="Diagram&#10;&#10;Description automatically generated">
            <a:extLst>
              <a:ext uri="{FF2B5EF4-FFF2-40B4-BE49-F238E27FC236}">
                <a16:creationId xmlns:a16="http://schemas.microsoft.com/office/drawing/2014/main" id="{74053584-0613-F597-A153-206B72911046}"/>
              </a:ext>
            </a:extLst>
          </p:cNvPr>
          <p:cNvPicPr>
            <a:picLocks noChangeAspect="1"/>
          </p:cNvPicPr>
          <p:nvPr/>
        </p:nvPicPr>
        <p:blipFill rotWithShape="1">
          <a:blip r:embed="rId2"/>
          <a:srcRect r="2" b="1535"/>
          <a:stretch/>
        </p:blipFill>
        <p:spPr>
          <a:xfrm>
            <a:off x="6412117" y="-2"/>
            <a:ext cx="5779884" cy="3429000"/>
          </a:xfrm>
          <a:prstGeom prst="rect">
            <a:avLst/>
          </a:prstGeom>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p&#10;&#10;Description automatically generated">
            <a:extLst>
              <a:ext uri="{FF2B5EF4-FFF2-40B4-BE49-F238E27FC236}">
                <a16:creationId xmlns:a16="http://schemas.microsoft.com/office/drawing/2014/main" id="{9B6D15EF-9368-3F05-4366-D928FAF9F395}"/>
              </a:ext>
            </a:extLst>
          </p:cNvPr>
          <p:cNvPicPr>
            <a:picLocks noChangeAspect="1"/>
          </p:cNvPicPr>
          <p:nvPr/>
        </p:nvPicPr>
        <p:blipFill rotWithShape="1">
          <a:blip r:embed="rId3"/>
          <a:srcRect t="1123" r="2" b="2"/>
          <a:stretch/>
        </p:blipFill>
        <p:spPr>
          <a:xfrm>
            <a:off x="6412116" y="3429002"/>
            <a:ext cx="5779884" cy="34289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39</a:t>
            </a:fld>
            <a:endParaRPr lang="en-US" sz="12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35394"/>
            <a:ext cx="10530114" cy="39446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1">
                    <a:lumMod val="7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 for new company and SpaceX competitor, </a:t>
            </a:r>
            <a:r>
              <a:rPr lang="en-US" sz="1800" dirty="0" err="1">
                <a:solidFill>
                  <a:schemeClr val="accent1">
                    <a:lumMod val="75000"/>
                  </a:schemeClr>
                </a:solidFill>
                <a:latin typeface="Abadi" panose="020B0604020104020204" pitchFamily="34" charset="0"/>
              </a:rPr>
              <a:t>SpaceY</a:t>
            </a:r>
            <a:r>
              <a:rPr lang="en-US" sz="1800" dirty="0">
                <a:solidFill>
                  <a:schemeClr val="accent1">
                    <a:lumMod val="7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Problems to solve </a:t>
            </a:r>
          </a:p>
          <a:p>
            <a:pPr lvl="1">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We will look to determine which factors will lead to the rocket landing successfully, the interaction amongst various features that determine the success rate of a successful landing and 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Abadi" panose="020B0604020104020204" pitchFamily="34" charset="0"/>
                <a:ea typeface="+mj-ea"/>
                <a:cs typeface="+mj-cs"/>
              </a:rPr>
              <a:t>Success Rate For Each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marL="0">
              <a:spcBef>
                <a:spcPts val="1400"/>
              </a:spcBef>
            </a:pPr>
            <a:endParaRPr lang="en-US" sz="2000" dirty="0">
              <a:solidFill>
                <a:schemeClr val="accent1">
                  <a:lumMod val="75000"/>
                </a:schemeClr>
              </a:solidFill>
              <a:latin typeface="Abadi" panose="020B0604020104020204" pitchFamily="34" charset="0"/>
            </a:endParaRPr>
          </a:p>
          <a:p>
            <a:pPr>
              <a:spcBef>
                <a:spcPts val="1400"/>
              </a:spcBef>
            </a:pPr>
            <a:r>
              <a:rPr lang="en-US" sz="2000" dirty="0">
                <a:solidFill>
                  <a:schemeClr val="accent1">
                    <a:lumMod val="75000"/>
                  </a:schemeClr>
                </a:solidFill>
                <a:latin typeface="Abadi" panose="020B0604020104020204" pitchFamily="34" charset="0"/>
              </a:rPr>
              <a:t>Launch site KSC LC-39A  has the highest success rate of any location. </a:t>
            </a:r>
          </a:p>
          <a:p>
            <a:pPr>
              <a:spcBef>
                <a:spcPts val="1400"/>
              </a:spcBef>
            </a:pPr>
            <a:endParaRPr lang="en-US" sz="2000" dirty="0">
              <a:solidFill>
                <a:schemeClr val="accent1">
                  <a:lumMod val="75000"/>
                </a:schemeClr>
              </a:solidFill>
              <a:latin typeface="Abadi" panose="020B0604020104020204" pitchFamily="34" charset="0"/>
            </a:endParaRPr>
          </a:p>
          <a:p>
            <a:pPr>
              <a:spcBef>
                <a:spcPts val="1400"/>
              </a:spcBef>
            </a:pPr>
            <a:r>
              <a:rPr lang="en-US" sz="2000" dirty="0">
                <a:solidFill>
                  <a:schemeClr val="accent1">
                    <a:lumMod val="75000"/>
                  </a:schemeClr>
                </a:solidFill>
                <a:latin typeface="Abadi" panose="020B0604020104020204" pitchFamily="34" charset="0"/>
              </a:rPr>
              <a:t>CCAFS SLC-40 has the lowest. </a:t>
            </a:r>
          </a:p>
          <a:p>
            <a:pPr>
              <a:spcBef>
                <a:spcPts val="1400"/>
              </a:spcBef>
            </a:pPr>
            <a:endParaRPr lang="en-US" sz="2000" dirty="0">
              <a:solidFill>
                <a:schemeClr val="accent1">
                  <a:lumMod val="75000"/>
                </a:schemeClr>
              </a:solidFill>
              <a:latin typeface="Abadi" panose="020B0604020104020204" pitchFamily="34" charset="0"/>
            </a:endParaRPr>
          </a:p>
        </p:txBody>
      </p:sp>
      <p:pic>
        <p:nvPicPr>
          <p:cNvPr id="4" name="Picture 3" descr="Chart, pie chart&#10;&#10;Description automatically generated">
            <a:extLst>
              <a:ext uri="{FF2B5EF4-FFF2-40B4-BE49-F238E27FC236}">
                <a16:creationId xmlns:a16="http://schemas.microsoft.com/office/drawing/2014/main" id="{9C2573B3-E8BA-86A1-8352-3094252C4075}"/>
              </a:ext>
            </a:extLst>
          </p:cNvPr>
          <p:cNvPicPr>
            <a:picLocks noChangeAspect="1"/>
          </p:cNvPicPr>
          <p:nvPr/>
        </p:nvPicPr>
        <p:blipFill>
          <a:blip r:embed="rId2"/>
          <a:stretch>
            <a:fillRect/>
          </a:stretch>
        </p:blipFill>
        <p:spPr>
          <a:xfrm>
            <a:off x="5445457" y="1540626"/>
            <a:ext cx="6155141" cy="380048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Abadi" panose="020B0604020104020204" pitchFamily="34" charset="0"/>
                <a:ea typeface="+mj-ea"/>
                <a:cs typeface="+mj-cs"/>
              </a:rPr>
              <a:t>Highest Success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endParaRPr lang="en-US" sz="2000" dirty="0">
              <a:solidFill>
                <a:schemeClr val="accent1">
                  <a:lumMod val="75000"/>
                </a:schemeClr>
              </a:solidFill>
              <a:latin typeface="Abadi" panose="020B0604020104020204" pitchFamily="34" charset="0"/>
            </a:endParaRPr>
          </a:p>
          <a:p>
            <a:pPr>
              <a:spcBef>
                <a:spcPts val="1400"/>
              </a:spcBef>
            </a:pPr>
            <a:r>
              <a:rPr lang="en-US" sz="2000" dirty="0">
                <a:solidFill>
                  <a:schemeClr val="accent1">
                    <a:lumMod val="75000"/>
                  </a:schemeClr>
                </a:solidFill>
                <a:latin typeface="Abadi" panose="020B0604020104020204" pitchFamily="34" charset="0"/>
              </a:rPr>
              <a:t>Launch site KSC LC-39A has a near 80% success rate. </a:t>
            </a:r>
          </a:p>
          <a:p>
            <a:endParaRPr lang="en-US" sz="2000" dirty="0">
              <a:solidFill>
                <a:schemeClr val="accent1">
                  <a:lumMod val="75000"/>
                </a:schemeClr>
              </a:solidFill>
              <a:latin typeface="Abadi" panose="020B0604020104020204" pitchFamily="34" charset="0"/>
            </a:endParaRPr>
          </a:p>
        </p:txBody>
      </p:sp>
      <p:pic>
        <p:nvPicPr>
          <p:cNvPr id="4" name="Picture 3" descr="Chart, pie chart&#10;&#10;Description automatically generated">
            <a:extLst>
              <a:ext uri="{FF2B5EF4-FFF2-40B4-BE49-F238E27FC236}">
                <a16:creationId xmlns:a16="http://schemas.microsoft.com/office/drawing/2014/main" id="{992EFA31-4C49-2348-4E52-D0DBF6435A7F}"/>
              </a:ext>
            </a:extLst>
          </p:cNvPr>
          <p:cNvPicPr>
            <a:picLocks noChangeAspect="1"/>
          </p:cNvPicPr>
          <p:nvPr/>
        </p:nvPicPr>
        <p:blipFill>
          <a:blip r:embed="rId2"/>
          <a:stretch>
            <a:fillRect/>
          </a:stretch>
        </p:blipFill>
        <p:spPr>
          <a:xfrm>
            <a:off x="5445457" y="1490004"/>
            <a:ext cx="6155141" cy="390173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460435" y="488615"/>
            <a:ext cx="5338194" cy="1322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dirty="0">
                <a:solidFill>
                  <a:schemeClr val="tx1"/>
                </a:solidFill>
                <a:latin typeface="Abadi" panose="020B0604020104020204" pitchFamily="34" charset="0"/>
                <a:ea typeface="+mj-ea"/>
                <a:cs typeface="+mj-cs"/>
              </a:rPr>
              <a:t>Payload Mass and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3980" y="2061579"/>
            <a:ext cx="4742771" cy="3983415"/>
          </a:xfrm>
          <a:prstGeom prst="rect">
            <a:avLst/>
          </a:prstGeom>
        </p:spPr>
        <p:txBody>
          <a:bodyPr vert="horz" lIns="91440" tIns="45720" rIns="91440" bIns="45720" rtlCol="0">
            <a:normAutofit/>
          </a:bodyPr>
          <a:lstStyle/>
          <a:p>
            <a:pPr>
              <a:spcBef>
                <a:spcPts val="1400"/>
              </a:spcBef>
            </a:pPr>
            <a:endParaRPr lang="en-US" sz="2000" dirty="0">
              <a:solidFill>
                <a:schemeClr val="accent1">
                  <a:lumMod val="75000"/>
                </a:schemeClr>
              </a:solidFill>
              <a:latin typeface="Abadi" panose="020B0604020104020204" pitchFamily="34" charset="0"/>
            </a:endParaRPr>
          </a:p>
          <a:p>
            <a:pPr>
              <a:spcBef>
                <a:spcPts val="1400"/>
              </a:spcBef>
            </a:pPr>
            <a:r>
              <a:rPr lang="en-US" sz="2000" dirty="0">
                <a:solidFill>
                  <a:schemeClr val="accent1">
                    <a:lumMod val="75000"/>
                  </a:schemeClr>
                </a:solidFill>
                <a:latin typeface="Abadi" panose="020B0604020104020204" pitchFamily="34" charset="0"/>
              </a:rPr>
              <a:t>Payload masses under 5,500 kg are always successful. </a:t>
            </a:r>
          </a:p>
          <a:p>
            <a:pPr>
              <a:spcBef>
                <a:spcPts val="1400"/>
              </a:spcBef>
            </a:pPr>
            <a:endParaRPr lang="en-US" sz="2000" dirty="0">
              <a:solidFill>
                <a:schemeClr val="accent1">
                  <a:lumMod val="75000"/>
                </a:schemeClr>
              </a:solidFill>
              <a:latin typeface="Abadi" panose="020B0604020104020204" pitchFamily="34" charset="0"/>
            </a:endParaRPr>
          </a:p>
          <a:p>
            <a:pPr>
              <a:spcBef>
                <a:spcPts val="1400"/>
              </a:spcBef>
            </a:pPr>
            <a:r>
              <a:rPr lang="en-US" sz="2000" dirty="0">
                <a:solidFill>
                  <a:schemeClr val="accent1">
                    <a:lumMod val="75000"/>
                  </a:schemeClr>
                </a:solidFill>
                <a:latin typeface="Abadi" panose="020B0604020104020204" pitchFamily="34" charset="0"/>
              </a:rPr>
              <a:t>There have been very few attempts at payload masses over that 5,500 kg threshold and none have succeeded. </a:t>
            </a:r>
          </a:p>
        </p:txBody>
      </p:sp>
      <p:pic>
        <p:nvPicPr>
          <p:cNvPr id="7" name="Picture 6" descr="A picture containing application&#10;&#10;Description automatically generated">
            <a:extLst>
              <a:ext uri="{FF2B5EF4-FFF2-40B4-BE49-F238E27FC236}">
                <a16:creationId xmlns:a16="http://schemas.microsoft.com/office/drawing/2014/main" id="{3737F38B-9D07-13EB-4DDE-1C8057F98654}"/>
              </a:ext>
            </a:extLst>
          </p:cNvPr>
          <p:cNvPicPr>
            <a:picLocks noChangeAspect="1"/>
          </p:cNvPicPr>
          <p:nvPr/>
        </p:nvPicPr>
        <p:blipFill>
          <a:blip r:embed="rId2"/>
          <a:stretch>
            <a:fillRect/>
          </a:stretch>
        </p:blipFill>
        <p:spPr>
          <a:xfrm>
            <a:off x="5822805" y="354579"/>
            <a:ext cx="6345019" cy="2395245"/>
          </a:xfrm>
          <a:prstGeom prst="rect">
            <a:avLst/>
          </a:prstGeom>
        </p:spPr>
      </p:pic>
      <p:pic>
        <p:nvPicPr>
          <p:cNvPr id="4" name="Picture 3" descr="Application&#10;&#10;Description automatically generated">
            <a:extLst>
              <a:ext uri="{FF2B5EF4-FFF2-40B4-BE49-F238E27FC236}">
                <a16:creationId xmlns:a16="http://schemas.microsoft.com/office/drawing/2014/main" id="{F2EA68DF-D2A1-8FA3-2BC3-BDB28FA05E08}"/>
              </a:ext>
            </a:extLst>
          </p:cNvPr>
          <p:cNvPicPr>
            <a:picLocks noChangeAspect="1"/>
          </p:cNvPicPr>
          <p:nvPr/>
        </p:nvPicPr>
        <p:blipFill>
          <a:blip r:embed="rId3"/>
          <a:stretch>
            <a:fillRect/>
          </a:stretch>
        </p:blipFill>
        <p:spPr>
          <a:xfrm>
            <a:off x="5822804" y="3853159"/>
            <a:ext cx="6345013" cy="239524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endParaRPr lang="en-US" sz="2000" dirty="0">
              <a:solidFill>
                <a:schemeClr val="accent1">
                  <a:lumMod val="75000"/>
                </a:schemeClr>
              </a:solidFill>
              <a:latin typeface="Abadi" panose="020B0604020104020204" pitchFamily="34" charset="0"/>
            </a:endParaRPr>
          </a:p>
          <a:p>
            <a:pPr>
              <a:spcBef>
                <a:spcPts val="1400"/>
              </a:spcBef>
            </a:pPr>
            <a:endParaRPr lang="en-US" sz="2000" dirty="0">
              <a:solidFill>
                <a:schemeClr val="accent1">
                  <a:lumMod val="75000"/>
                </a:schemeClr>
              </a:solidFill>
              <a:latin typeface="Abadi" panose="020B0604020104020204" pitchFamily="34" charset="0"/>
            </a:endParaRPr>
          </a:p>
          <a:p>
            <a:pPr>
              <a:spcBef>
                <a:spcPts val="1400"/>
              </a:spcBef>
            </a:pPr>
            <a:r>
              <a:rPr lang="en-US" sz="2000" dirty="0">
                <a:solidFill>
                  <a:schemeClr val="accent1">
                    <a:lumMod val="75000"/>
                  </a:schemeClr>
                </a:solidFill>
                <a:latin typeface="Abadi" panose="020B0604020104020204" pitchFamily="34" charset="0"/>
              </a:rPr>
              <a:t>The Decision Tree method has the highest accuracy rate.</a:t>
            </a:r>
          </a:p>
        </p:txBody>
      </p:sp>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hart, bar chart&#10;&#10;Description automatically generated">
            <a:extLst>
              <a:ext uri="{FF2B5EF4-FFF2-40B4-BE49-F238E27FC236}">
                <a16:creationId xmlns:a16="http://schemas.microsoft.com/office/drawing/2014/main" id="{EF7C112A-EED2-08A1-30A3-92DC9919936A}"/>
              </a:ext>
            </a:extLst>
          </p:cNvPr>
          <p:cNvPicPr>
            <a:picLocks noChangeAspect="1"/>
          </p:cNvPicPr>
          <p:nvPr/>
        </p:nvPicPr>
        <p:blipFill>
          <a:blip r:embed="rId2"/>
          <a:stretch>
            <a:fillRect/>
          </a:stretch>
        </p:blipFill>
        <p:spPr>
          <a:xfrm>
            <a:off x="5350171" y="1782981"/>
            <a:ext cx="6143509" cy="4361892"/>
          </a:xfrm>
          <a:prstGeom prst="rect">
            <a:avLst/>
          </a:prstGeom>
        </p:spPr>
      </p:pic>
      <p:grpSp>
        <p:nvGrpSpPr>
          <p:cNvPr id="33" name="Group 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4" name="Rectangle 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kern="1200" dirty="0">
                <a:solidFill>
                  <a:schemeClr val="tx1"/>
                </a:solidFill>
                <a:latin typeface="Abadi" panose="020B0604020104020204" pitchFamily="34" charset="0"/>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dirty="0">
                <a:solidFill>
                  <a:schemeClr val="accent1">
                    <a:lumMod val="75000"/>
                  </a:schemeClr>
                </a:solidFill>
                <a:latin typeface="Abadi" panose="020B0604020104020204" pitchFamily="34" charset="0"/>
              </a:rPr>
              <a:t>The confusion matrix of the Decision Tree classifier shows its accuracy by showing the high number of right predictions in the bottom right. </a:t>
            </a:r>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picture containing chart&#10;&#10;Description automatically generated">
            <a:extLst>
              <a:ext uri="{FF2B5EF4-FFF2-40B4-BE49-F238E27FC236}">
                <a16:creationId xmlns:a16="http://schemas.microsoft.com/office/drawing/2014/main" id="{A97900B0-7F05-8E27-E02B-AF7DAD426565}"/>
              </a:ext>
            </a:extLst>
          </p:cNvPr>
          <p:cNvPicPr>
            <a:picLocks noChangeAspect="1"/>
          </p:cNvPicPr>
          <p:nvPr/>
        </p:nvPicPr>
        <p:blipFill>
          <a:blip r:embed="rId2"/>
          <a:stretch>
            <a:fillRect/>
          </a:stretch>
        </p:blipFill>
        <p:spPr>
          <a:xfrm>
            <a:off x="5582152" y="1782981"/>
            <a:ext cx="5679547" cy="4361892"/>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The best launch site is KSC LC-39A.</a:t>
            </a:r>
          </a:p>
          <a:p>
            <a:pPr>
              <a:lnSpc>
                <a:spcPct val="100000"/>
              </a:lnSpc>
              <a:spcBef>
                <a:spcPts val="1400"/>
              </a:spcBef>
            </a:pPr>
            <a:r>
              <a:rPr lang="en-US" sz="2200" dirty="0">
                <a:solidFill>
                  <a:schemeClr val="accent1">
                    <a:lumMod val="75000"/>
                  </a:schemeClr>
                </a:solidFill>
                <a:latin typeface="Abadi" panose="020B0604020104020204" pitchFamily="34" charset="0"/>
              </a:rPr>
              <a:t>Most launches have a payload mass below 8,000 kg. </a:t>
            </a:r>
          </a:p>
          <a:p>
            <a:pPr>
              <a:lnSpc>
                <a:spcPct val="100000"/>
              </a:lnSpc>
              <a:spcBef>
                <a:spcPts val="1400"/>
              </a:spcBef>
            </a:pPr>
            <a:r>
              <a:rPr lang="en-US" sz="2200" dirty="0">
                <a:solidFill>
                  <a:schemeClr val="accent1">
                    <a:lumMod val="75000"/>
                  </a:schemeClr>
                </a:solidFill>
                <a:latin typeface="Abadi" panose="020B0604020104020204" pitchFamily="34" charset="0"/>
              </a:rPr>
              <a:t>While less frequent, higher payload masses (&gt;7,000 kg) have a higher success rate. </a:t>
            </a:r>
          </a:p>
          <a:p>
            <a:pPr>
              <a:lnSpc>
                <a:spcPct val="100000"/>
              </a:lnSpc>
              <a:spcBef>
                <a:spcPts val="1400"/>
              </a:spcBef>
            </a:pPr>
            <a:r>
              <a:rPr lang="en-US" sz="2200" dirty="0">
                <a:solidFill>
                  <a:schemeClr val="accent1">
                    <a:lumMod val="75000"/>
                  </a:schemeClr>
                </a:solidFill>
                <a:latin typeface="Abadi" panose="020B0604020104020204" pitchFamily="34" charset="0"/>
              </a:rPr>
              <a:t>Launch sites are kept away from population centers.</a:t>
            </a:r>
          </a:p>
          <a:p>
            <a:pPr>
              <a:lnSpc>
                <a:spcPct val="100000"/>
              </a:lnSpc>
              <a:spcBef>
                <a:spcPts val="1400"/>
              </a:spcBef>
            </a:pPr>
            <a:r>
              <a:rPr lang="en-US" sz="2200" dirty="0">
                <a:solidFill>
                  <a:schemeClr val="accent1">
                    <a:lumMod val="75000"/>
                  </a:schemeClr>
                </a:solidFill>
                <a:latin typeface="Abadi" panose="020B0604020104020204" pitchFamily="34" charset="0"/>
              </a:rPr>
              <a:t>Decision Tree Classifier is the best method to predict successful landings.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818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accent1">
                    <a:lumMod val="75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 </a:t>
            </a:r>
          </a:p>
          <a:p>
            <a:pPr lvl="1">
              <a:lnSpc>
                <a:spcPct val="120000"/>
              </a:lnSpc>
              <a:spcBef>
                <a:spcPts val="1400"/>
              </a:spcBef>
            </a:pPr>
            <a:r>
              <a:rPr lang="en-US" sz="7200" dirty="0">
                <a:solidFill>
                  <a:schemeClr val="accent1">
                    <a:lumMod val="75000"/>
                  </a:schemeClr>
                </a:solidFill>
                <a:latin typeface="Abadi"/>
              </a:rPr>
              <a:t>Created a landing outcome label based on outcome data and replaced missing values with the mean of the Payload Mass column.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accent1">
                    <a:lumMod val="75000"/>
                  </a:schemeClr>
                </a:solidFill>
                <a:latin typeface="Abadi"/>
              </a:rPr>
              <a:t>Collected data was normalized, split into training and test sets and evaluated using four different classification models. The accuracy of each model was compared to the others using different combinations of parameters.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515600" cy="449372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endParaRPr lang="en-US" sz="1800" dirty="0">
              <a:solidFill>
                <a:schemeClr val="accent1">
                  <a:lumMod val="75000"/>
                </a:schemeClr>
              </a:solidFill>
              <a:latin typeface="Abadi" panose="020B0604020104020204" pitchFamily="34" charset="0"/>
            </a:endParaRPr>
          </a:p>
          <a:p>
            <a:pPr lvl="1"/>
            <a:r>
              <a:rPr lang="en-US" sz="1800" dirty="0">
                <a:solidFill>
                  <a:schemeClr val="accent1">
                    <a:lumMod val="75000"/>
                  </a:schemeClr>
                </a:solidFill>
                <a:latin typeface="Abadi" panose="020B0604020104020204" pitchFamily="34" charset="0"/>
              </a:rPr>
              <a:t>Data collection was done by using a GET request to the SpaceX API (</a:t>
            </a:r>
            <a:r>
              <a:rPr lang="en-US" sz="18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https://api.spacexdata.com/v4/rockets</a:t>
            </a:r>
            <a:r>
              <a:rPr lang="en-US" sz="1800" dirty="0">
                <a:solidFill>
                  <a:schemeClr val="accent1">
                    <a:lumMod val="75000"/>
                  </a:schemeClr>
                </a:solidFill>
                <a:latin typeface="Abadi" panose="020B0604020104020204" pitchFamily="34" charset="0"/>
              </a:rPr>
              <a:t>). The data was then decoded into </a:t>
            </a:r>
            <a:r>
              <a:rPr lang="en-US" sz="1800" dirty="0" err="1">
                <a:solidFill>
                  <a:schemeClr val="accent1">
                    <a:lumMod val="75000"/>
                  </a:schemeClr>
                </a:solidFill>
                <a:latin typeface="Abadi" panose="020B0604020104020204" pitchFamily="34" charset="0"/>
              </a:rPr>
              <a:t>json</a:t>
            </a:r>
            <a:r>
              <a:rPr lang="en-US" sz="1800" dirty="0">
                <a:solidFill>
                  <a:schemeClr val="accent1">
                    <a:lumMod val="75000"/>
                  </a:schemeClr>
                </a:solidFill>
                <a:latin typeface="Abadi" panose="020B0604020104020204" pitchFamily="34" charset="0"/>
              </a:rPr>
              <a:t> format and normalized and turned into a Pandas data frame. We also acquired data by web scraping the Wikipedia page for Falcon 9 launch records (</a:t>
            </a:r>
            <a:r>
              <a:rPr lang="en-US" sz="1800" b="0" i="0" u="sng" dirty="0">
                <a:solidFill>
                  <a:srgbClr val="FF0000"/>
                </a:solidFill>
                <a:effectLst/>
                <a:latin typeface="Abadi" panose="020B0604020104020204" pitchFamily="34" charset="0"/>
                <a:hlinkClick r:id="rId4">
                  <a:extLst>
                    <a:ext uri="{A12FA001-AC4F-418D-AE19-62706E023703}">
                      <ahyp:hlinkClr xmlns:ahyp="http://schemas.microsoft.com/office/drawing/2018/hyperlinkcolor" val="tx"/>
                    </a:ext>
                  </a:extLst>
                </a:hlinkClick>
              </a:rPr>
              <a:t>https://en.wikipedia.org/wiki/List_of_Falcon\_9\_and_Falcon_Heavy_launches</a:t>
            </a:r>
            <a:r>
              <a:rPr lang="en-US" sz="1800" b="0" i="0" u="sng" dirty="0">
                <a:solidFill>
                  <a:schemeClr val="accent1">
                    <a:lumMod val="75000"/>
                  </a:schemeClr>
                </a:solidFill>
                <a:effectLst/>
                <a:latin typeface="Abadi" panose="020B0604020104020204" pitchFamily="34" charset="0"/>
              </a:rPr>
              <a:t>)</a:t>
            </a:r>
            <a:r>
              <a:rPr lang="en-US" sz="1800" dirty="0">
                <a:solidFill>
                  <a:schemeClr val="accent1">
                    <a:lumMod val="75000"/>
                  </a:schemeClr>
                </a:solidFill>
                <a:latin typeface="Abadi" panose="020B0604020104020204" pitchFamily="34" charset="0"/>
              </a:rPr>
              <a:t> using the Beautiful Soup tool which was parsed and converted into a Pandas data frame. </a:t>
            </a:r>
          </a:p>
          <a:p>
            <a:pPr lvl="1"/>
            <a:endParaRPr lang="en-US" sz="1800" dirty="0">
              <a:solidFill>
                <a:schemeClr val="accent1">
                  <a:lumMod val="75000"/>
                </a:schemeClr>
              </a:solidFill>
              <a:latin typeface="Abadi" panose="020B0604020104020204" pitchFamily="34" charset="0"/>
            </a:endParaRPr>
          </a:p>
          <a:p>
            <a:pPr lvl="1"/>
            <a:r>
              <a:rPr lang="en-US" sz="1800" dirty="0">
                <a:solidFill>
                  <a:schemeClr val="accent1">
                    <a:lumMod val="75000"/>
                  </a:schemeClr>
                </a:solidFill>
                <a:latin typeface="Abadi" panose="020B0604020104020204" pitchFamily="34" charset="0"/>
              </a:rPr>
              <a:t>The data was then subsequently cleaned, checked for and filled in missing values.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1001" y="1826635"/>
            <a:ext cx="5910261" cy="4172528"/>
          </a:xfrm>
          <a:prstGeom prst="rect">
            <a:avLst/>
          </a:prstGeom>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SpaceX public API featuring all of its launch records was used for this section of the project.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p>
          <a:p>
            <a:pPr lvl="1"/>
            <a:r>
              <a:rPr lang="en-US" sz="1400" dirty="0">
                <a:latin typeface="Abadi" panose="020B0604020104020204" pitchFamily="34" charset="0"/>
                <a:hlinkClick r:id="rId3"/>
              </a:rPr>
              <a:t>https://github.com/ChrisF03/IBM-Data-Science-Capstone/blob/master/Data%20Collection%20API.ipynb</a:t>
            </a:r>
            <a:endParaRPr lang="en-US" sz="14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A1BF24FE-3021-8DD4-3ADA-2AD996701AAF}"/>
              </a:ext>
            </a:extLst>
          </p:cNvPr>
          <p:cNvSpPr/>
          <p:nvPr/>
        </p:nvSpPr>
        <p:spPr>
          <a:xfrm>
            <a:off x="5518484" y="1923887"/>
            <a:ext cx="2342148" cy="1478039"/>
          </a:xfrm>
          <a:prstGeom prst="roundRect">
            <a:avLst/>
          </a:prstGeom>
          <a:solidFill>
            <a:srgbClr val="00B050"/>
          </a:solidFill>
          <a:effectLst>
            <a:outerShdw blurRad="76200" dir="18900000" sy="23000" kx="-1200000" algn="bl" rotWithShape="0">
              <a:prstClr val="black">
                <a:alpha val="2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C1DB7E0-BAC7-51A1-5C6E-63346660B985}"/>
              </a:ext>
            </a:extLst>
          </p:cNvPr>
          <p:cNvSpPr/>
          <p:nvPr/>
        </p:nvSpPr>
        <p:spPr>
          <a:xfrm>
            <a:off x="8117305" y="2375684"/>
            <a:ext cx="770021" cy="495853"/>
          </a:xfrm>
          <a:prstGeom prst="rightArrow">
            <a:avLst/>
          </a:prstGeom>
          <a:solidFill>
            <a:srgbClr val="92D050"/>
          </a:solidFill>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2DA7722-95BE-A951-F1F6-AE9E09E203F4}"/>
              </a:ext>
            </a:extLst>
          </p:cNvPr>
          <p:cNvSpPr/>
          <p:nvPr/>
        </p:nvSpPr>
        <p:spPr>
          <a:xfrm>
            <a:off x="8930190" y="1923886"/>
            <a:ext cx="2342148" cy="1478039"/>
          </a:xfrm>
          <a:prstGeom prst="roundRect">
            <a:avLst/>
          </a:prstGeom>
          <a:solidFill>
            <a:srgbClr val="00B050"/>
          </a:solidFill>
          <a:effectLst>
            <a:outerShdw blurRad="76200" dir="13500000" sy="23000" kx="1200000" algn="br" rotWithShape="0">
              <a:prstClr val="black">
                <a:alpha val="2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DBAA52A-4714-31C6-9F73-3310BA7099BD}"/>
              </a:ext>
            </a:extLst>
          </p:cNvPr>
          <p:cNvSpPr/>
          <p:nvPr/>
        </p:nvSpPr>
        <p:spPr>
          <a:xfrm rot="7866144">
            <a:off x="8578413" y="3572986"/>
            <a:ext cx="770021" cy="495853"/>
          </a:xfrm>
          <a:prstGeom prst="rightArrow">
            <a:avLst/>
          </a:prstGeom>
          <a:solidFill>
            <a:srgbClr val="92D050"/>
          </a:solidFill>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336D26-4C58-4DFD-C370-81D82E7DB5E9}"/>
              </a:ext>
            </a:extLst>
          </p:cNvPr>
          <p:cNvSpPr txBox="1"/>
          <p:nvPr/>
        </p:nvSpPr>
        <p:spPr>
          <a:xfrm>
            <a:off x="5823284" y="2005263"/>
            <a:ext cx="1909011" cy="1015663"/>
          </a:xfrm>
          <a:prstGeom prst="rect">
            <a:avLst/>
          </a:prstGeom>
          <a:noFill/>
        </p:spPr>
        <p:txBody>
          <a:bodyPr wrap="square" rtlCol="0">
            <a:spAutoFit/>
          </a:bodyPr>
          <a:lstStyle/>
          <a:p>
            <a:r>
              <a:rPr lang="en-US" sz="2000" b="1" dirty="0">
                <a:solidFill>
                  <a:schemeClr val="bg1"/>
                </a:solidFill>
                <a:latin typeface="Abadi" panose="020B0604020104020204" pitchFamily="34" charset="0"/>
              </a:rPr>
              <a:t>Request API and parse the data.</a:t>
            </a:r>
          </a:p>
        </p:txBody>
      </p:sp>
      <p:sp>
        <p:nvSpPr>
          <p:cNvPr id="14" name="Rectangle: Rounded Corners 13">
            <a:extLst>
              <a:ext uri="{FF2B5EF4-FFF2-40B4-BE49-F238E27FC236}">
                <a16:creationId xmlns:a16="http://schemas.microsoft.com/office/drawing/2014/main" id="{5F29BE15-CB2E-2015-4F8D-3FE18997754C}"/>
              </a:ext>
            </a:extLst>
          </p:cNvPr>
          <p:cNvSpPr/>
          <p:nvPr/>
        </p:nvSpPr>
        <p:spPr>
          <a:xfrm>
            <a:off x="7191668" y="4438876"/>
            <a:ext cx="2342148" cy="1478039"/>
          </a:xfrm>
          <a:prstGeom prst="roundRect">
            <a:avLst/>
          </a:prstGeom>
          <a:solidFill>
            <a:srgbClr val="00B050"/>
          </a:solidFill>
          <a:effectLst>
            <a:outerShdw blurRad="76200" dir="13500000" sy="23000" kx="1200000" algn="br" rotWithShape="0">
              <a:prstClr val="black">
                <a:alpha val="2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68CB8A-65FC-8C9D-C06E-BEA39F8A147E}"/>
              </a:ext>
            </a:extLst>
          </p:cNvPr>
          <p:cNvSpPr txBox="1"/>
          <p:nvPr/>
        </p:nvSpPr>
        <p:spPr>
          <a:xfrm>
            <a:off x="9143999" y="2005263"/>
            <a:ext cx="2141612" cy="1015663"/>
          </a:xfrm>
          <a:prstGeom prst="rect">
            <a:avLst/>
          </a:prstGeom>
          <a:noFill/>
        </p:spPr>
        <p:txBody>
          <a:bodyPr wrap="square" rtlCol="0">
            <a:spAutoFit/>
          </a:bodyPr>
          <a:lstStyle/>
          <a:p>
            <a:r>
              <a:rPr lang="en-US" sz="2000" b="1" dirty="0">
                <a:solidFill>
                  <a:schemeClr val="bg1"/>
                </a:solidFill>
                <a:latin typeface="Abadi" panose="020B0604020104020204" pitchFamily="34" charset="0"/>
              </a:rPr>
              <a:t>Filter data to only include Falcon 9 launches.</a:t>
            </a:r>
          </a:p>
        </p:txBody>
      </p:sp>
      <p:sp>
        <p:nvSpPr>
          <p:cNvPr id="16" name="TextBox 15">
            <a:extLst>
              <a:ext uri="{FF2B5EF4-FFF2-40B4-BE49-F238E27FC236}">
                <a16:creationId xmlns:a16="http://schemas.microsoft.com/office/drawing/2014/main" id="{933B6BB5-19F7-3B49-5F11-DADC835EC16B}"/>
              </a:ext>
            </a:extLst>
          </p:cNvPr>
          <p:cNvSpPr txBox="1"/>
          <p:nvPr/>
        </p:nvSpPr>
        <p:spPr>
          <a:xfrm>
            <a:off x="7347284" y="4562095"/>
            <a:ext cx="2056070" cy="707886"/>
          </a:xfrm>
          <a:prstGeom prst="rect">
            <a:avLst/>
          </a:prstGeom>
          <a:noFill/>
        </p:spPr>
        <p:txBody>
          <a:bodyPr wrap="square" rtlCol="0">
            <a:spAutoFit/>
          </a:bodyPr>
          <a:lstStyle/>
          <a:p>
            <a:r>
              <a:rPr lang="en-US" sz="2000" b="1" dirty="0">
                <a:solidFill>
                  <a:schemeClr val="bg1"/>
                </a:solidFill>
                <a:latin typeface="Abadi" panose="020B0604020104020204" pitchFamily="34" charset="0"/>
              </a:rPr>
              <a:t>Replace missing values. </a:t>
            </a:r>
          </a:p>
        </p:txBody>
      </p:sp>
      <p:sp>
        <p:nvSpPr>
          <p:cNvPr id="17" name="TextBox 16">
            <a:extLst>
              <a:ext uri="{FF2B5EF4-FFF2-40B4-BE49-F238E27FC236}">
                <a16:creationId xmlns:a16="http://schemas.microsoft.com/office/drawing/2014/main" id="{DE974843-A69C-8C75-2E25-5AA2F9F7808B}"/>
              </a:ext>
            </a:extLst>
          </p:cNvPr>
          <p:cNvSpPr txBox="1"/>
          <p:nvPr/>
        </p:nvSpPr>
        <p:spPr>
          <a:xfrm>
            <a:off x="7491663" y="2871537"/>
            <a:ext cx="240632" cy="369332"/>
          </a:xfrm>
          <a:prstGeom prst="rect">
            <a:avLst/>
          </a:prstGeom>
          <a:noFill/>
        </p:spPr>
        <p:txBody>
          <a:bodyPr wrap="square" rtlCol="0">
            <a:spAutoFit/>
          </a:bodyPr>
          <a:lstStyle/>
          <a:p>
            <a:r>
              <a:rPr lang="en-US" dirty="0"/>
              <a:t>1</a:t>
            </a:r>
          </a:p>
        </p:txBody>
      </p:sp>
      <p:sp>
        <p:nvSpPr>
          <p:cNvPr id="18" name="TextBox 17">
            <a:extLst>
              <a:ext uri="{FF2B5EF4-FFF2-40B4-BE49-F238E27FC236}">
                <a16:creationId xmlns:a16="http://schemas.microsoft.com/office/drawing/2014/main" id="{6DC98484-FBD3-AFC9-45BD-4300140A83C3}"/>
              </a:ext>
            </a:extLst>
          </p:cNvPr>
          <p:cNvSpPr txBox="1"/>
          <p:nvPr/>
        </p:nvSpPr>
        <p:spPr>
          <a:xfrm>
            <a:off x="11022346" y="2892549"/>
            <a:ext cx="240632"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424C0040-C5B0-AC8E-29DE-DDA7EA8AE400}"/>
              </a:ext>
            </a:extLst>
          </p:cNvPr>
          <p:cNvSpPr txBox="1"/>
          <p:nvPr/>
        </p:nvSpPr>
        <p:spPr>
          <a:xfrm>
            <a:off x="9162722" y="5509928"/>
            <a:ext cx="240632"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83310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1">
                    <a:lumMod val="75000"/>
                  </a:schemeClr>
                </a:solidFill>
                <a:latin typeface="Abadi"/>
              </a:rPr>
              <a:t>Data from SpaceX Falcon 9 launches from a table on the Wikipedia page. </a:t>
            </a:r>
          </a:p>
          <a:p>
            <a:pPr>
              <a:lnSpc>
                <a:spcPct val="100000"/>
              </a:lnSpc>
              <a:spcBef>
                <a:spcPts val="1400"/>
              </a:spcBef>
            </a:pPr>
            <a:r>
              <a:rPr lang="en-US" sz="2200" dirty="0">
                <a:solidFill>
                  <a:schemeClr val="accent1">
                    <a:lumMod val="75000"/>
                  </a:schemeClr>
                </a:solidFill>
                <a:latin typeface="Abadi"/>
              </a:rPr>
              <a:t>Data was parsed and then committed to a Pandas data frame. </a:t>
            </a:r>
            <a:endParaRPr lang="en-US" sz="22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a:t>
            </a:r>
          </a:p>
          <a:p>
            <a:pPr lvl="1">
              <a:lnSpc>
                <a:spcPct val="100000"/>
              </a:lnSpc>
              <a:spcBef>
                <a:spcPts val="1400"/>
              </a:spcBef>
            </a:pPr>
            <a:r>
              <a:rPr lang="en-US" sz="14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https://github.com/ChrisF03/IBM-Data-Science-Capstone/blob/master/Data%20Collection%20with%20Web%20Scraping.ipynb</a:t>
            </a:r>
            <a:endParaRPr lang="en-US" sz="1400" dirty="0">
              <a:solidFill>
                <a:srgbClr val="FF000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149516" y="1507958"/>
            <a:ext cx="6221746" cy="511743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Diagonal Corners Rounded 4">
            <a:extLst>
              <a:ext uri="{FF2B5EF4-FFF2-40B4-BE49-F238E27FC236}">
                <a16:creationId xmlns:a16="http://schemas.microsoft.com/office/drawing/2014/main" id="{F8876450-1D0C-18CD-CFC0-198590F86E1A}"/>
              </a:ext>
            </a:extLst>
          </p:cNvPr>
          <p:cNvSpPr/>
          <p:nvPr/>
        </p:nvSpPr>
        <p:spPr>
          <a:xfrm>
            <a:off x="7113378" y="1671561"/>
            <a:ext cx="2294021" cy="1299411"/>
          </a:xfrm>
          <a:prstGeom prst="round2DiagRect">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990ABF58-0425-C51B-FAF0-A789B7BF20AE}"/>
              </a:ext>
            </a:extLst>
          </p:cNvPr>
          <p:cNvSpPr/>
          <p:nvPr/>
        </p:nvSpPr>
        <p:spPr>
          <a:xfrm>
            <a:off x="7113378" y="5127800"/>
            <a:ext cx="2294021" cy="1299411"/>
          </a:xfrm>
          <a:prstGeom prst="round2DiagRect">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Diagonal Corners Rounded 8">
            <a:extLst>
              <a:ext uri="{FF2B5EF4-FFF2-40B4-BE49-F238E27FC236}">
                <a16:creationId xmlns:a16="http://schemas.microsoft.com/office/drawing/2014/main" id="{C059CBF5-D016-135C-A440-BC2AB007B9C5}"/>
              </a:ext>
            </a:extLst>
          </p:cNvPr>
          <p:cNvSpPr/>
          <p:nvPr/>
        </p:nvSpPr>
        <p:spPr>
          <a:xfrm>
            <a:off x="7113377" y="3379502"/>
            <a:ext cx="2294021" cy="1299411"/>
          </a:xfrm>
          <a:prstGeom prst="round2DiagRect">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261F0B0C-94F3-8A2E-B279-F23A3C795E03}"/>
              </a:ext>
            </a:extLst>
          </p:cNvPr>
          <p:cNvSpPr/>
          <p:nvPr/>
        </p:nvSpPr>
        <p:spPr>
          <a:xfrm>
            <a:off x="8101263" y="2823411"/>
            <a:ext cx="272716" cy="605589"/>
          </a:xfrm>
          <a:prstGeom prst="downArrow">
            <a:avLst/>
          </a:prstGeom>
          <a:solidFill>
            <a:srgbClr val="1C7D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7F2EE9F0-6176-6B83-5EF5-2146CAFF28A0}"/>
              </a:ext>
            </a:extLst>
          </p:cNvPr>
          <p:cNvSpPr/>
          <p:nvPr/>
        </p:nvSpPr>
        <p:spPr>
          <a:xfrm>
            <a:off x="8117305" y="4580850"/>
            <a:ext cx="272716" cy="605589"/>
          </a:xfrm>
          <a:prstGeom prst="downArrow">
            <a:avLst/>
          </a:prstGeom>
          <a:solidFill>
            <a:srgbClr val="1C7D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7FBEA75-D105-90D2-130A-35A29F632189}"/>
              </a:ext>
            </a:extLst>
          </p:cNvPr>
          <p:cNvSpPr txBox="1"/>
          <p:nvPr/>
        </p:nvSpPr>
        <p:spPr>
          <a:xfrm>
            <a:off x="7144157" y="1792288"/>
            <a:ext cx="2144222" cy="923330"/>
          </a:xfrm>
          <a:prstGeom prst="rect">
            <a:avLst/>
          </a:prstGeom>
          <a:noFill/>
        </p:spPr>
        <p:txBody>
          <a:bodyPr wrap="square" rtlCol="0">
            <a:spAutoFit/>
          </a:bodyPr>
          <a:lstStyle/>
          <a:p>
            <a:r>
              <a:rPr lang="en-US" dirty="0">
                <a:solidFill>
                  <a:schemeClr val="bg1"/>
                </a:solidFill>
                <a:latin typeface="Abadi" panose="020B0604020104020204" pitchFamily="34" charset="0"/>
              </a:rPr>
              <a:t>Used GET request to parse Falcon 9 Wikipedia page.</a:t>
            </a:r>
          </a:p>
        </p:txBody>
      </p:sp>
      <p:sp>
        <p:nvSpPr>
          <p:cNvPr id="14" name="TextBox 13">
            <a:extLst>
              <a:ext uri="{FF2B5EF4-FFF2-40B4-BE49-F238E27FC236}">
                <a16:creationId xmlns:a16="http://schemas.microsoft.com/office/drawing/2014/main" id="{01425A5A-D627-3962-A236-6B851649DB64}"/>
              </a:ext>
            </a:extLst>
          </p:cNvPr>
          <p:cNvSpPr txBox="1"/>
          <p:nvPr/>
        </p:nvSpPr>
        <p:spPr>
          <a:xfrm>
            <a:off x="7144157" y="3536792"/>
            <a:ext cx="2144221" cy="923330"/>
          </a:xfrm>
          <a:prstGeom prst="rect">
            <a:avLst/>
          </a:prstGeom>
          <a:noFill/>
        </p:spPr>
        <p:txBody>
          <a:bodyPr wrap="square" rtlCol="0">
            <a:spAutoFit/>
          </a:bodyPr>
          <a:lstStyle/>
          <a:p>
            <a:r>
              <a:rPr lang="en-US" dirty="0">
                <a:solidFill>
                  <a:schemeClr val="bg1"/>
                </a:solidFill>
                <a:latin typeface="Abadi" panose="020B0604020104020204" pitchFamily="34" charset="0"/>
              </a:rPr>
              <a:t>Extract column names and headers from HTML page.</a:t>
            </a:r>
          </a:p>
        </p:txBody>
      </p:sp>
      <p:sp>
        <p:nvSpPr>
          <p:cNvPr id="15" name="TextBox 14">
            <a:extLst>
              <a:ext uri="{FF2B5EF4-FFF2-40B4-BE49-F238E27FC236}">
                <a16:creationId xmlns:a16="http://schemas.microsoft.com/office/drawing/2014/main" id="{3E6C2CBF-344F-E31E-EB46-3BE6DBC85FF2}"/>
              </a:ext>
            </a:extLst>
          </p:cNvPr>
          <p:cNvSpPr txBox="1"/>
          <p:nvPr/>
        </p:nvSpPr>
        <p:spPr>
          <a:xfrm>
            <a:off x="7251373" y="5170054"/>
            <a:ext cx="2091972" cy="1200329"/>
          </a:xfrm>
          <a:prstGeom prst="rect">
            <a:avLst/>
          </a:prstGeom>
          <a:noFill/>
        </p:spPr>
        <p:txBody>
          <a:bodyPr wrap="square" rtlCol="0">
            <a:spAutoFit/>
          </a:bodyPr>
          <a:lstStyle/>
          <a:p>
            <a:r>
              <a:rPr lang="en-US" dirty="0">
                <a:solidFill>
                  <a:schemeClr val="bg1"/>
                </a:solidFill>
              </a:rPr>
              <a:t>Parse table elements and commit them to Pandas data frame. </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8373</TotalTime>
  <Words>2233</Words>
  <Application>Microsoft Office PowerPoint</Application>
  <PresentationFormat>Widescreen</PresentationFormat>
  <Paragraphs>316</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christian fernandez</cp:lastModifiedBy>
  <cp:revision>199</cp:revision>
  <dcterms:created xsi:type="dcterms:W3CDTF">2021-04-29T18:58:34Z</dcterms:created>
  <dcterms:modified xsi:type="dcterms:W3CDTF">2022-06-08T01:10:43Z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